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1" r:id="rId4"/>
    <p:sldMasterId id="2147483752" r:id="rId5"/>
  </p:sldMasterIdLst>
  <p:notesMasterIdLst>
    <p:notesMasterId r:id="rId43"/>
  </p:notesMasterIdLst>
  <p:sldIdLst>
    <p:sldId id="347" r:id="rId6"/>
    <p:sldId id="256" r:id="rId7"/>
    <p:sldId id="354" r:id="rId8"/>
    <p:sldId id="259" r:id="rId9"/>
    <p:sldId id="274" r:id="rId10"/>
    <p:sldId id="257" r:id="rId11"/>
    <p:sldId id="348" r:id="rId12"/>
    <p:sldId id="263" r:id="rId13"/>
    <p:sldId id="350" r:id="rId14"/>
    <p:sldId id="271" r:id="rId15"/>
    <p:sldId id="351" r:id="rId16"/>
    <p:sldId id="386" r:id="rId17"/>
    <p:sldId id="362" r:id="rId18"/>
    <p:sldId id="363" r:id="rId19"/>
    <p:sldId id="364" r:id="rId20"/>
    <p:sldId id="369" r:id="rId21"/>
    <p:sldId id="385" r:id="rId22"/>
    <p:sldId id="374" r:id="rId23"/>
    <p:sldId id="378" r:id="rId24"/>
    <p:sldId id="379" r:id="rId25"/>
    <p:sldId id="376" r:id="rId26"/>
    <p:sldId id="381" r:id="rId27"/>
    <p:sldId id="382" r:id="rId28"/>
    <p:sldId id="358" r:id="rId29"/>
    <p:sldId id="355" r:id="rId30"/>
    <p:sldId id="356" r:id="rId31"/>
    <p:sldId id="284" r:id="rId32"/>
    <p:sldId id="360" r:id="rId33"/>
    <p:sldId id="361" r:id="rId34"/>
    <p:sldId id="384" r:id="rId35"/>
    <p:sldId id="359" r:id="rId36"/>
    <p:sldId id="352" r:id="rId37"/>
    <p:sldId id="266" r:id="rId38"/>
    <p:sldId id="353" r:id="rId39"/>
    <p:sldId id="318" r:id="rId40"/>
    <p:sldId id="370" r:id="rId41"/>
    <p:sldId id="311" r:id="rId42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oiny" panose="020B0604020202020204" charset="0"/>
      <p:regular r:id="rId49"/>
    </p:embeddedFont>
    <p:embeddedFont>
      <p:font typeface="Didact Gothic" panose="00000500000000000000" pitchFamily="2" charset="0"/>
      <p:regular r:id="rId50"/>
    </p:embeddedFont>
    <p:embeddedFont>
      <p:font typeface="Inter" panose="020B0604020202020204" charset="0"/>
      <p:regular r:id="rId51"/>
      <p:bold r:id="rId52"/>
    </p:embeddedFont>
    <p:embeddedFont>
      <p:font typeface="Julius Sans One" panose="020B0604020202020204" charset="0"/>
      <p:regular r:id="rId53"/>
    </p:embeddedFont>
    <p:embeddedFont>
      <p:font typeface="Questrial" pitchFamily="2" charset="0"/>
      <p:regular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464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" initials="a" lastIdx="1" clrIdx="0">
    <p:extLst>
      <p:ext uri="{19B8F6BF-5375-455C-9EA6-DF929625EA0E}">
        <p15:presenceInfo xmlns:p15="http://schemas.microsoft.com/office/powerpoint/2012/main" userId="0a774a8cabaa7cb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43808"/>
    <a:srgbClr val="1E9270"/>
    <a:srgbClr val="8DC8B1"/>
    <a:srgbClr val="CC0404"/>
    <a:srgbClr val="78AB45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F43809-612F-44AD-AE94-C71FE3A30BDA}" v="60" dt="2023-01-29T17:47:27.596"/>
    <p1510:client id="{67DAA60F-9A26-4506-B135-8BEB52A4AF30}" v="5032" dt="2023-07-04T22:45:28.426"/>
    <p1510:client id="{AFCC4622-6AA3-43B5-B614-A9D7077A7B79}" v="25" dt="2023-07-11T12:11:25.256"/>
  </p1510:revLst>
</p1510:revInfo>
</file>

<file path=ppt/tableStyles.xml><?xml version="1.0" encoding="utf-8"?>
<a:tblStyleLst xmlns:a="http://schemas.openxmlformats.org/drawingml/2006/main" def="{AD5F3DC8-05A1-41A6-BC0A-763F7E3E5E74}">
  <a:tblStyle styleId="{AD5F3DC8-05A1-41A6-BC0A-763F7E3E5E7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98" y="77"/>
      </p:cViewPr>
      <p:guideLst>
        <p:guide pos="446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commentAuthors" Target="commentAuthor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font" Target="fonts/font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3.fntdata"/><Relationship Id="rId59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6.fntdata"/><Relationship Id="rId57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961349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7b02797fa4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7b02797fa4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8480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7b02797fa4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7b02797fa4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0697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7b02797f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7b02797f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7110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7b02797f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7b02797f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77658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a1249ffcf0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a1249ffcf0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7665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a1249ffcf0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a1249ffcf0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91285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a1249ffcf0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a1249ffcf0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9652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a1249ffcf0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a1249ffcf0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01202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a1249ffcf0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a1249ffcf0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55662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a1249ffcf0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a1249ffcf0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06357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a1249ffcf0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a1249ffcf0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7406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8f4bd2034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8f4bd2034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8483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a1249ffcf0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a1249ffcf0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86934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a1249ffcf0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a1249ffcf0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89384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a1249ffcf0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a1249ffcf0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20882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a1249ffcf0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a1249ffcf0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0113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7b02797fa4_2_1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7b02797fa4_2_1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98421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7b02797fa4_2_1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7b02797fa4_2_1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5579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7b02797fa4_2_1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7b02797fa4_2_1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91035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7b02797fa4_2_1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7b02797fa4_2_1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19793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7b02797fa4_2_1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7b02797fa4_2_1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66388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7b02797fa4_2_1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7b02797fa4_2_1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8271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7b02797fa4_2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7b02797fa4_2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74161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7b02797f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7b02797f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53169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7b02797fa4_2_17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7b02797fa4_2_17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35422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7b02797f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7b02797f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02869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g7b02797fa4_2_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3" name="Google Shape;1923;g7b02797fa4_2_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3211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7b02797fa4_2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7b02797fa4_2_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3893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7b02797fa4_2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7b02797fa4_2_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8110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8f6f6f201e_0_7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8f6f6f201e_0_7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8764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7b02797f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7b02797f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8317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8f6f6f201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8f6f6f201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0301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7b02797f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7b02797f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4453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7b02797fa4_2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7b02797fa4_2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2909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9f2cce1ec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9f2cce1ec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0448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895527" y="1716073"/>
            <a:ext cx="7248277" cy="3427334"/>
          </a:xfrm>
          <a:custGeom>
            <a:avLst/>
            <a:gdLst/>
            <a:ahLst/>
            <a:cxnLst/>
            <a:rect l="l" t="t" r="r" b="b"/>
            <a:pathLst>
              <a:path w="132643" h="62720" extrusionOk="0">
                <a:moveTo>
                  <a:pt x="131081" y="1"/>
                </a:moveTo>
                <a:cubicBezTo>
                  <a:pt x="128947" y="1"/>
                  <a:pt x="125580" y="2449"/>
                  <a:pt x="127389" y="19117"/>
                </a:cubicBezTo>
                <a:cubicBezTo>
                  <a:pt x="129850" y="41827"/>
                  <a:pt x="128063" y="59008"/>
                  <a:pt x="91588" y="59008"/>
                </a:cubicBezTo>
                <a:cubicBezTo>
                  <a:pt x="90157" y="59008"/>
                  <a:pt x="88671" y="58982"/>
                  <a:pt x="87131" y="58928"/>
                </a:cubicBezTo>
                <a:cubicBezTo>
                  <a:pt x="63856" y="57630"/>
                  <a:pt x="38953" y="53986"/>
                  <a:pt x="21756" y="53986"/>
                </a:cubicBezTo>
                <a:cubicBezTo>
                  <a:pt x="8821" y="53986"/>
                  <a:pt x="245" y="56047"/>
                  <a:pt x="1" y="62720"/>
                </a:cubicBezTo>
                <a:lnTo>
                  <a:pt x="132642" y="62720"/>
                </a:lnTo>
                <a:lnTo>
                  <a:pt x="132642" y="424"/>
                </a:lnTo>
                <a:cubicBezTo>
                  <a:pt x="132642" y="424"/>
                  <a:pt x="131968" y="1"/>
                  <a:pt x="1310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2316945" y="1592776"/>
            <a:ext cx="6902988" cy="3612283"/>
          </a:xfrm>
          <a:custGeom>
            <a:avLst/>
            <a:gdLst/>
            <a:ahLst/>
            <a:cxnLst/>
            <a:rect l="l" t="t" r="r" b="b"/>
            <a:pathLst>
              <a:path w="135772" h="71045" fill="none" extrusionOk="0">
                <a:moveTo>
                  <a:pt x="135771" y="5189"/>
                </a:moveTo>
                <a:cubicBezTo>
                  <a:pt x="135771" y="5189"/>
                  <a:pt x="127773" y="0"/>
                  <a:pt x="130393" y="24952"/>
                </a:cubicBezTo>
                <a:cubicBezTo>
                  <a:pt x="133011" y="49901"/>
                  <a:pt x="130933" y="68539"/>
                  <a:pt x="89187" y="67035"/>
                </a:cubicBezTo>
                <a:cubicBezTo>
                  <a:pt x="47442" y="64631"/>
                  <a:pt x="582" y="54614"/>
                  <a:pt x="1" y="71045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259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829950" y="1280300"/>
            <a:ext cx="4795200" cy="20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829950" y="3453725"/>
            <a:ext cx="4795200" cy="409500"/>
          </a:xfrm>
          <a:prstGeom prst="rect">
            <a:avLst/>
          </a:prstGeom>
          <a:solidFill>
            <a:schemeClr val="accent5"/>
          </a:solidFill>
          <a:ln w="762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0" y="0"/>
            <a:ext cx="4033956" cy="3536441"/>
          </a:xfrm>
          <a:custGeom>
            <a:avLst/>
            <a:gdLst/>
            <a:ahLst/>
            <a:cxnLst/>
            <a:rect l="l" t="t" r="r" b="b"/>
            <a:pathLst>
              <a:path w="89539" h="78496" extrusionOk="0">
                <a:moveTo>
                  <a:pt x="1" y="0"/>
                </a:moveTo>
                <a:lnTo>
                  <a:pt x="1" y="78496"/>
                </a:lnTo>
                <a:cubicBezTo>
                  <a:pt x="1" y="78496"/>
                  <a:pt x="21981" y="73533"/>
                  <a:pt x="12297" y="40721"/>
                </a:cubicBezTo>
                <a:cubicBezTo>
                  <a:pt x="5116" y="16396"/>
                  <a:pt x="15596" y="10505"/>
                  <a:pt x="34765" y="10505"/>
                </a:cubicBezTo>
                <a:cubicBezTo>
                  <a:pt x="41452" y="10505"/>
                  <a:pt x="49196" y="11222"/>
                  <a:pt x="57617" y="12123"/>
                </a:cubicBezTo>
                <a:cubicBezTo>
                  <a:pt x="60886" y="12473"/>
                  <a:pt x="63794" y="12630"/>
                  <a:pt x="66380" y="12630"/>
                </a:cubicBezTo>
                <a:cubicBezTo>
                  <a:pt x="89538" y="12630"/>
                  <a:pt x="86840" y="0"/>
                  <a:pt x="868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178117" y="-55708"/>
            <a:ext cx="4122160" cy="3560191"/>
          </a:xfrm>
          <a:custGeom>
            <a:avLst/>
            <a:gdLst/>
            <a:ahLst/>
            <a:cxnLst/>
            <a:rect l="l" t="t" r="r" b="b"/>
            <a:pathLst>
              <a:path w="95189" h="82212" fill="none" extrusionOk="0">
                <a:moveTo>
                  <a:pt x="91672" y="0"/>
                </a:moveTo>
                <a:cubicBezTo>
                  <a:pt x="91672" y="0"/>
                  <a:pt x="95189" y="16346"/>
                  <a:pt x="60821" y="12697"/>
                </a:cubicBezTo>
                <a:cubicBezTo>
                  <a:pt x="26453" y="9046"/>
                  <a:pt x="2758" y="8285"/>
                  <a:pt x="12982" y="42650"/>
                </a:cubicBezTo>
                <a:cubicBezTo>
                  <a:pt x="23204" y="77013"/>
                  <a:pt x="0" y="82212"/>
                  <a:pt x="0" y="82212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259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2064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1"/>
          <p:cNvSpPr/>
          <p:nvPr/>
        </p:nvSpPr>
        <p:spPr>
          <a:xfrm>
            <a:off x="1895527" y="1716073"/>
            <a:ext cx="7248277" cy="3427334"/>
          </a:xfrm>
          <a:custGeom>
            <a:avLst/>
            <a:gdLst/>
            <a:ahLst/>
            <a:cxnLst/>
            <a:rect l="l" t="t" r="r" b="b"/>
            <a:pathLst>
              <a:path w="132643" h="62720" extrusionOk="0">
                <a:moveTo>
                  <a:pt x="131081" y="1"/>
                </a:moveTo>
                <a:cubicBezTo>
                  <a:pt x="128947" y="1"/>
                  <a:pt x="125580" y="2449"/>
                  <a:pt x="127389" y="19117"/>
                </a:cubicBezTo>
                <a:cubicBezTo>
                  <a:pt x="129850" y="41827"/>
                  <a:pt x="128063" y="59008"/>
                  <a:pt x="91588" y="59008"/>
                </a:cubicBezTo>
                <a:cubicBezTo>
                  <a:pt x="90157" y="59008"/>
                  <a:pt x="88671" y="58982"/>
                  <a:pt x="87131" y="58928"/>
                </a:cubicBezTo>
                <a:cubicBezTo>
                  <a:pt x="63856" y="57630"/>
                  <a:pt x="38953" y="53986"/>
                  <a:pt x="21756" y="53986"/>
                </a:cubicBezTo>
                <a:cubicBezTo>
                  <a:pt x="8821" y="53986"/>
                  <a:pt x="245" y="56047"/>
                  <a:pt x="1" y="62720"/>
                </a:cubicBezTo>
                <a:lnTo>
                  <a:pt x="132642" y="62720"/>
                </a:lnTo>
                <a:lnTo>
                  <a:pt x="132642" y="424"/>
                </a:lnTo>
                <a:cubicBezTo>
                  <a:pt x="132642" y="424"/>
                  <a:pt x="131968" y="1"/>
                  <a:pt x="1310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1"/>
          <p:cNvSpPr/>
          <p:nvPr/>
        </p:nvSpPr>
        <p:spPr>
          <a:xfrm>
            <a:off x="2316945" y="1592776"/>
            <a:ext cx="6902988" cy="3612283"/>
          </a:xfrm>
          <a:custGeom>
            <a:avLst/>
            <a:gdLst/>
            <a:ahLst/>
            <a:cxnLst/>
            <a:rect l="l" t="t" r="r" b="b"/>
            <a:pathLst>
              <a:path w="135772" h="71045" fill="none" extrusionOk="0">
                <a:moveTo>
                  <a:pt x="135771" y="5189"/>
                </a:moveTo>
                <a:cubicBezTo>
                  <a:pt x="135771" y="5189"/>
                  <a:pt x="127773" y="0"/>
                  <a:pt x="130393" y="24952"/>
                </a:cubicBezTo>
                <a:cubicBezTo>
                  <a:pt x="133011" y="49901"/>
                  <a:pt x="130933" y="68539"/>
                  <a:pt x="89187" y="67035"/>
                </a:cubicBezTo>
                <a:cubicBezTo>
                  <a:pt x="47442" y="64631"/>
                  <a:pt x="582" y="54614"/>
                  <a:pt x="1" y="71045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259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1"/>
          <p:cNvSpPr/>
          <p:nvPr/>
        </p:nvSpPr>
        <p:spPr>
          <a:xfrm>
            <a:off x="0" y="0"/>
            <a:ext cx="4033956" cy="3536441"/>
          </a:xfrm>
          <a:custGeom>
            <a:avLst/>
            <a:gdLst/>
            <a:ahLst/>
            <a:cxnLst/>
            <a:rect l="l" t="t" r="r" b="b"/>
            <a:pathLst>
              <a:path w="89539" h="78496" extrusionOk="0">
                <a:moveTo>
                  <a:pt x="1" y="0"/>
                </a:moveTo>
                <a:lnTo>
                  <a:pt x="1" y="78496"/>
                </a:lnTo>
                <a:cubicBezTo>
                  <a:pt x="1" y="78496"/>
                  <a:pt x="21981" y="73533"/>
                  <a:pt x="12297" y="40721"/>
                </a:cubicBezTo>
                <a:cubicBezTo>
                  <a:pt x="5116" y="16396"/>
                  <a:pt x="15596" y="10505"/>
                  <a:pt x="34765" y="10505"/>
                </a:cubicBezTo>
                <a:cubicBezTo>
                  <a:pt x="41452" y="10505"/>
                  <a:pt x="49196" y="11222"/>
                  <a:pt x="57617" y="12123"/>
                </a:cubicBezTo>
                <a:cubicBezTo>
                  <a:pt x="60886" y="12473"/>
                  <a:pt x="63794" y="12630"/>
                  <a:pt x="66380" y="12630"/>
                </a:cubicBezTo>
                <a:cubicBezTo>
                  <a:pt x="89538" y="12630"/>
                  <a:pt x="86840" y="0"/>
                  <a:pt x="868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1"/>
          <p:cNvSpPr/>
          <p:nvPr/>
        </p:nvSpPr>
        <p:spPr>
          <a:xfrm>
            <a:off x="-178117" y="-55708"/>
            <a:ext cx="4122160" cy="3560191"/>
          </a:xfrm>
          <a:custGeom>
            <a:avLst/>
            <a:gdLst/>
            <a:ahLst/>
            <a:cxnLst/>
            <a:rect l="l" t="t" r="r" b="b"/>
            <a:pathLst>
              <a:path w="95189" h="82212" fill="none" extrusionOk="0">
                <a:moveTo>
                  <a:pt x="91672" y="0"/>
                </a:moveTo>
                <a:cubicBezTo>
                  <a:pt x="91672" y="0"/>
                  <a:pt x="95189" y="16346"/>
                  <a:pt x="60821" y="12697"/>
                </a:cubicBezTo>
                <a:cubicBezTo>
                  <a:pt x="26453" y="9046"/>
                  <a:pt x="2758" y="8285"/>
                  <a:pt x="12982" y="42650"/>
                </a:cubicBezTo>
                <a:cubicBezTo>
                  <a:pt x="23204" y="77013"/>
                  <a:pt x="0" y="82212"/>
                  <a:pt x="0" y="82212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259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1"/>
          <p:cNvSpPr txBox="1">
            <a:spLocks noGrp="1"/>
          </p:cNvSpPr>
          <p:nvPr>
            <p:ph type="title" hasCustomPrompt="1"/>
          </p:nvPr>
        </p:nvSpPr>
        <p:spPr>
          <a:xfrm>
            <a:off x="1798350" y="1168138"/>
            <a:ext cx="55803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 b="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67" name="Google Shape;167;p11"/>
          <p:cNvSpPr txBox="1">
            <a:spLocks noGrp="1"/>
          </p:cNvSpPr>
          <p:nvPr>
            <p:ph type="subTitle" idx="1"/>
          </p:nvPr>
        </p:nvSpPr>
        <p:spPr>
          <a:xfrm>
            <a:off x="1798500" y="3524293"/>
            <a:ext cx="5580000" cy="466500"/>
          </a:xfrm>
          <a:prstGeom prst="rect">
            <a:avLst/>
          </a:prstGeom>
          <a:solidFill>
            <a:schemeClr val="accent5"/>
          </a:solidFill>
          <a:ln w="762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8" name="Google Shape;168;p11"/>
          <p:cNvSpPr txBox="1">
            <a:spLocks noGrp="1"/>
          </p:cNvSpPr>
          <p:nvPr>
            <p:ph type="subTitle" idx="2"/>
          </p:nvPr>
        </p:nvSpPr>
        <p:spPr>
          <a:xfrm>
            <a:off x="1798500" y="2891488"/>
            <a:ext cx="5580000" cy="4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200">
                <a:latin typeface="Coiny"/>
                <a:ea typeface="Coiny"/>
                <a:cs typeface="Coiny"/>
                <a:sym typeface="Coin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69" name="Google Shape;169;p11"/>
          <p:cNvGrpSpPr/>
          <p:nvPr/>
        </p:nvGrpSpPr>
        <p:grpSpPr>
          <a:xfrm>
            <a:off x="8110586" y="-490607"/>
            <a:ext cx="465425" cy="1643337"/>
            <a:chOff x="715099" y="4345393"/>
            <a:chExt cx="465425" cy="1643337"/>
          </a:xfrm>
        </p:grpSpPr>
        <p:sp>
          <p:nvSpPr>
            <p:cNvPr id="170" name="Google Shape;170;p11"/>
            <p:cNvSpPr/>
            <p:nvPr/>
          </p:nvSpPr>
          <p:spPr>
            <a:xfrm rot="5400000">
              <a:off x="705725" y="5268489"/>
              <a:ext cx="208131" cy="189290"/>
            </a:xfrm>
            <a:custGeom>
              <a:avLst/>
              <a:gdLst/>
              <a:ahLst/>
              <a:cxnLst/>
              <a:rect l="l" t="t" r="r" b="b"/>
              <a:pathLst>
                <a:path w="4496" h="4089" extrusionOk="0">
                  <a:moveTo>
                    <a:pt x="2248" y="0"/>
                  </a:moveTo>
                  <a:cubicBezTo>
                    <a:pt x="1321" y="0"/>
                    <a:pt x="480" y="635"/>
                    <a:pt x="260" y="1576"/>
                  </a:cubicBezTo>
                  <a:cubicBezTo>
                    <a:pt x="0" y="2675"/>
                    <a:pt x="683" y="3776"/>
                    <a:pt x="1782" y="4033"/>
                  </a:cubicBezTo>
                  <a:cubicBezTo>
                    <a:pt x="1940" y="4070"/>
                    <a:pt x="2098" y="4088"/>
                    <a:pt x="2253" y="4088"/>
                  </a:cubicBezTo>
                  <a:cubicBezTo>
                    <a:pt x="3180" y="4088"/>
                    <a:pt x="4018" y="3454"/>
                    <a:pt x="4238" y="2511"/>
                  </a:cubicBezTo>
                  <a:cubicBezTo>
                    <a:pt x="4496" y="1413"/>
                    <a:pt x="3815" y="314"/>
                    <a:pt x="2717" y="54"/>
                  </a:cubicBezTo>
                  <a:cubicBezTo>
                    <a:pt x="2560" y="18"/>
                    <a:pt x="2403" y="0"/>
                    <a:pt x="22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1"/>
            <p:cNvSpPr/>
            <p:nvPr/>
          </p:nvSpPr>
          <p:spPr>
            <a:xfrm rot="5400000">
              <a:off x="984359" y="5268396"/>
              <a:ext cx="203085" cy="189244"/>
            </a:xfrm>
            <a:custGeom>
              <a:avLst/>
              <a:gdLst/>
              <a:ahLst/>
              <a:cxnLst/>
              <a:rect l="l" t="t" r="r" b="b"/>
              <a:pathLst>
                <a:path w="4387" h="4088" extrusionOk="0">
                  <a:moveTo>
                    <a:pt x="2190" y="1"/>
                  </a:moveTo>
                  <a:cubicBezTo>
                    <a:pt x="1200" y="1"/>
                    <a:pt x="329" y="722"/>
                    <a:pt x="174" y="1734"/>
                  </a:cubicBezTo>
                  <a:cubicBezTo>
                    <a:pt x="0" y="2848"/>
                    <a:pt x="766" y="3892"/>
                    <a:pt x="1880" y="4063"/>
                  </a:cubicBezTo>
                  <a:cubicBezTo>
                    <a:pt x="1987" y="4080"/>
                    <a:pt x="2093" y="4088"/>
                    <a:pt x="2197" y="4088"/>
                  </a:cubicBezTo>
                  <a:cubicBezTo>
                    <a:pt x="3188" y="4088"/>
                    <a:pt x="4057" y="3365"/>
                    <a:pt x="4212" y="2357"/>
                  </a:cubicBezTo>
                  <a:cubicBezTo>
                    <a:pt x="4386" y="1240"/>
                    <a:pt x="3620" y="196"/>
                    <a:pt x="2504" y="25"/>
                  </a:cubicBezTo>
                  <a:cubicBezTo>
                    <a:pt x="2398" y="9"/>
                    <a:pt x="2294" y="1"/>
                    <a:pt x="2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1"/>
            <p:cNvSpPr/>
            <p:nvPr/>
          </p:nvSpPr>
          <p:spPr>
            <a:xfrm rot="5400000">
              <a:off x="705702" y="5529231"/>
              <a:ext cx="208177" cy="189290"/>
            </a:xfrm>
            <a:custGeom>
              <a:avLst/>
              <a:gdLst/>
              <a:ahLst/>
              <a:cxnLst/>
              <a:rect l="l" t="t" r="r" b="b"/>
              <a:pathLst>
                <a:path w="4497" h="4089" extrusionOk="0">
                  <a:moveTo>
                    <a:pt x="2249" y="0"/>
                  </a:moveTo>
                  <a:cubicBezTo>
                    <a:pt x="1322" y="0"/>
                    <a:pt x="481" y="635"/>
                    <a:pt x="258" y="1576"/>
                  </a:cubicBezTo>
                  <a:cubicBezTo>
                    <a:pt x="1" y="2675"/>
                    <a:pt x="681" y="3776"/>
                    <a:pt x="1780" y="4033"/>
                  </a:cubicBezTo>
                  <a:cubicBezTo>
                    <a:pt x="1938" y="4070"/>
                    <a:pt x="2097" y="4088"/>
                    <a:pt x="2252" y="4088"/>
                  </a:cubicBezTo>
                  <a:cubicBezTo>
                    <a:pt x="3180" y="4088"/>
                    <a:pt x="4017" y="3454"/>
                    <a:pt x="4239" y="2511"/>
                  </a:cubicBezTo>
                  <a:cubicBezTo>
                    <a:pt x="4496" y="1413"/>
                    <a:pt x="3816" y="314"/>
                    <a:pt x="2717" y="54"/>
                  </a:cubicBezTo>
                  <a:cubicBezTo>
                    <a:pt x="2561" y="18"/>
                    <a:pt x="2404" y="0"/>
                    <a:pt x="22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1"/>
            <p:cNvSpPr/>
            <p:nvPr/>
          </p:nvSpPr>
          <p:spPr>
            <a:xfrm rot="5400000">
              <a:off x="984406" y="5529069"/>
              <a:ext cx="202993" cy="189244"/>
            </a:xfrm>
            <a:custGeom>
              <a:avLst/>
              <a:gdLst/>
              <a:ahLst/>
              <a:cxnLst/>
              <a:rect l="l" t="t" r="r" b="b"/>
              <a:pathLst>
                <a:path w="4385" h="4088" extrusionOk="0">
                  <a:moveTo>
                    <a:pt x="2187" y="0"/>
                  </a:moveTo>
                  <a:cubicBezTo>
                    <a:pt x="1196" y="0"/>
                    <a:pt x="327" y="723"/>
                    <a:pt x="172" y="1731"/>
                  </a:cubicBezTo>
                  <a:cubicBezTo>
                    <a:pt x="1" y="2848"/>
                    <a:pt x="764" y="3892"/>
                    <a:pt x="1881" y="4063"/>
                  </a:cubicBezTo>
                  <a:cubicBezTo>
                    <a:pt x="1987" y="4080"/>
                    <a:pt x="2093" y="4088"/>
                    <a:pt x="2197" y="4088"/>
                  </a:cubicBezTo>
                  <a:cubicBezTo>
                    <a:pt x="3186" y="4088"/>
                    <a:pt x="4056" y="3364"/>
                    <a:pt x="4213" y="2354"/>
                  </a:cubicBezTo>
                  <a:cubicBezTo>
                    <a:pt x="4385" y="1240"/>
                    <a:pt x="3618" y="196"/>
                    <a:pt x="2504" y="25"/>
                  </a:cubicBezTo>
                  <a:cubicBezTo>
                    <a:pt x="2398" y="8"/>
                    <a:pt x="2292" y="0"/>
                    <a:pt x="21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1"/>
            <p:cNvSpPr/>
            <p:nvPr/>
          </p:nvSpPr>
          <p:spPr>
            <a:xfrm rot="5400000">
              <a:off x="705632" y="5789927"/>
              <a:ext cx="208270" cy="189336"/>
            </a:xfrm>
            <a:custGeom>
              <a:avLst/>
              <a:gdLst/>
              <a:ahLst/>
              <a:cxnLst/>
              <a:rect l="l" t="t" r="r" b="b"/>
              <a:pathLst>
                <a:path w="4499" h="4090" extrusionOk="0">
                  <a:moveTo>
                    <a:pt x="2248" y="0"/>
                  </a:moveTo>
                  <a:cubicBezTo>
                    <a:pt x="1321" y="0"/>
                    <a:pt x="480" y="635"/>
                    <a:pt x="260" y="1576"/>
                  </a:cubicBezTo>
                  <a:cubicBezTo>
                    <a:pt x="0" y="2675"/>
                    <a:pt x="683" y="3776"/>
                    <a:pt x="1782" y="4036"/>
                  </a:cubicBezTo>
                  <a:cubicBezTo>
                    <a:pt x="1938" y="4072"/>
                    <a:pt x="2095" y="4090"/>
                    <a:pt x="2250" y="4090"/>
                  </a:cubicBezTo>
                  <a:cubicBezTo>
                    <a:pt x="3177" y="4090"/>
                    <a:pt x="4018" y="3455"/>
                    <a:pt x="4238" y="2514"/>
                  </a:cubicBezTo>
                  <a:cubicBezTo>
                    <a:pt x="4498" y="1413"/>
                    <a:pt x="3815" y="314"/>
                    <a:pt x="2717" y="54"/>
                  </a:cubicBezTo>
                  <a:cubicBezTo>
                    <a:pt x="2560" y="18"/>
                    <a:pt x="2403" y="0"/>
                    <a:pt x="22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1"/>
            <p:cNvSpPr/>
            <p:nvPr/>
          </p:nvSpPr>
          <p:spPr>
            <a:xfrm rot="5400000">
              <a:off x="984429" y="5789719"/>
              <a:ext cx="202946" cy="189244"/>
            </a:xfrm>
            <a:custGeom>
              <a:avLst/>
              <a:gdLst/>
              <a:ahLst/>
              <a:cxnLst/>
              <a:rect l="l" t="t" r="r" b="b"/>
              <a:pathLst>
                <a:path w="4384" h="4088" extrusionOk="0">
                  <a:moveTo>
                    <a:pt x="2190" y="1"/>
                  </a:moveTo>
                  <a:cubicBezTo>
                    <a:pt x="1197" y="1"/>
                    <a:pt x="327" y="722"/>
                    <a:pt x="171" y="1734"/>
                  </a:cubicBezTo>
                  <a:cubicBezTo>
                    <a:pt x="0" y="2848"/>
                    <a:pt x="764" y="3892"/>
                    <a:pt x="1880" y="4063"/>
                  </a:cubicBezTo>
                  <a:cubicBezTo>
                    <a:pt x="1987" y="4080"/>
                    <a:pt x="2093" y="4088"/>
                    <a:pt x="2197" y="4088"/>
                  </a:cubicBezTo>
                  <a:cubicBezTo>
                    <a:pt x="3188" y="4088"/>
                    <a:pt x="4057" y="3365"/>
                    <a:pt x="4212" y="2357"/>
                  </a:cubicBezTo>
                  <a:cubicBezTo>
                    <a:pt x="4384" y="1240"/>
                    <a:pt x="3620" y="196"/>
                    <a:pt x="2504" y="25"/>
                  </a:cubicBezTo>
                  <a:cubicBezTo>
                    <a:pt x="2398" y="9"/>
                    <a:pt x="2293" y="1"/>
                    <a:pt x="2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1"/>
            <p:cNvSpPr/>
            <p:nvPr/>
          </p:nvSpPr>
          <p:spPr>
            <a:xfrm rot="5400000">
              <a:off x="991234" y="4866785"/>
              <a:ext cx="189244" cy="189244"/>
            </a:xfrm>
            <a:custGeom>
              <a:avLst/>
              <a:gdLst/>
              <a:ahLst/>
              <a:cxnLst/>
              <a:rect l="l" t="t" r="r" b="b"/>
              <a:pathLst>
                <a:path w="4088" h="4088" extrusionOk="0">
                  <a:moveTo>
                    <a:pt x="2044" y="0"/>
                  </a:moveTo>
                  <a:cubicBezTo>
                    <a:pt x="917" y="0"/>
                    <a:pt x="0" y="914"/>
                    <a:pt x="0" y="2044"/>
                  </a:cubicBezTo>
                  <a:cubicBezTo>
                    <a:pt x="0" y="3174"/>
                    <a:pt x="917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1"/>
            <p:cNvSpPr/>
            <p:nvPr/>
          </p:nvSpPr>
          <p:spPr>
            <a:xfrm rot="5400000">
              <a:off x="715215" y="4866762"/>
              <a:ext cx="189244" cy="189290"/>
            </a:xfrm>
            <a:custGeom>
              <a:avLst/>
              <a:gdLst/>
              <a:ahLst/>
              <a:cxnLst/>
              <a:rect l="l" t="t" r="r" b="b"/>
              <a:pathLst>
                <a:path w="4088" h="4089" extrusionOk="0">
                  <a:moveTo>
                    <a:pt x="2044" y="1"/>
                  </a:moveTo>
                  <a:cubicBezTo>
                    <a:pt x="917" y="1"/>
                    <a:pt x="0" y="915"/>
                    <a:pt x="0" y="2045"/>
                  </a:cubicBezTo>
                  <a:cubicBezTo>
                    <a:pt x="0" y="3174"/>
                    <a:pt x="917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1"/>
            <p:cNvSpPr/>
            <p:nvPr/>
          </p:nvSpPr>
          <p:spPr>
            <a:xfrm rot="5400000">
              <a:off x="991234" y="4606159"/>
              <a:ext cx="189244" cy="189244"/>
            </a:xfrm>
            <a:custGeom>
              <a:avLst/>
              <a:gdLst/>
              <a:ahLst/>
              <a:cxnLst/>
              <a:rect l="l" t="t" r="r" b="b"/>
              <a:pathLst>
                <a:path w="4088" h="4088" extrusionOk="0">
                  <a:moveTo>
                    <a:pt x="2044" y="0"/>
                  </a:moveTo>
                  <a:cubicBezTo>
                    <a:pt x="914" y="0"/>
                    <a:pt x="0" y="914"/>
                    <a:pt x="0" y="2044"/>
                  </a:cubicBezTo>
                  <a:cubicBezTo>
                    <a:pt x="0" y="3174"/>
                    <a:pt x="914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1"/>
            <p:cNvSpPr/>
            <p:nvPr/>
          </p:nvSpPr>
          <p:spPr>
            <a:xfrm rot="5400000">
              <a:off x="715215" y="4606135"/>
              <a:ext cx="189244" cy="189290"/>
            </a:xfrm>
            <a:custGeom>
              <a:avLst/>
              <a:gdLst/>
              <a:ahLst/>
              <a:cxnLst/>
              <a:rect l="l" t="t" r="r" b="b"/>
              <a:pathLst>
                <a:path w="4088" h="4089" extrusionOk="0">
                  <a:moveTo>
                    <a:pt x="2044" y="1"/>
                  </a:moveTo>
                  <a:cubicBezTo>
                    <a:pt x="914" y="1"/>
                    <a:pt x="0" y="915"/>
                    <a:pt x="0" y="2045"/>
                  </a:cubicBezTo>
                  <a:cubicBezTo>
                    <a:pt x="0" y="3174"/>
                    <a:pt x="914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1"/>
            <p:cNvSpPr/>
            <p:nvPr/>
          </p:nvSpPr>
          <p:spPr>
            <a:xfrm rot="5400000">
              <a:off x="991211" y="4345416"/>
              <a:ext cx="189290" cy="189244"/>
            </a:xfrm>
            <a:custGeom>
              <a:avLst/>
              <a:gdLst/>
              <a:ahLst/>
              <a:cxnLst/>
              <a:rect l="l" t="t" r="r" b="b"/>
              <a:pathLst>
                <a:path w="4089" h="4088" extrusionOk="0">
                  <a:moveTo>
                    <a:pt x="2044" y="0"/>
                  </a:moveTo>
                  <a:cubicBezTo>
                    <a:pt x="917" y="0"/>
                    <a:pt x="0" y="914"/>
                    <a:pt x="0" y="2044"/>
                  </a:cubicBezTo>
                  <a:cubicBezTo>
                    <a:pt x="0" y="3174"/>
                    <a:pt x="917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1"/>
            <p:cNvSpPr/>
            <p:nvPr/>
          </p:nvSpPr>
          <p:spPr>
            <a:xfrm rot="5400000">
              <a:off x="715192" y="4345393"/>
              <a:ext cx="189290" cy="189290"/>
            </a:xfrm>
            <a:custGeom>
              <a:avLst/>
              <a:gdLst/>
              <a:ahLst/>
              <a:cxnLst/>
              <a:rect l="l" t="t" r="r" b="b"/>
              <a:pathLst>
                <a:path w="4089" h="4089" extrusionOk="0">
                  <a:moveTo>
                    <a:pt x="2044" y="1"/>
                  </a:moveTo>
                  <a:cubicBezTo>
                    <a:pt x="917" y="1"/>
                    <a:pt x="0" y="915"/>
                    <a:pt x="0" y="2045"/>
                  </a:cubicBezTo>
                  <a:cubicBezTo>
                    <a:pt x="0" y="3174"/>
                    <a:pt x="917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" name="Google Shape;182;p11"/>
          <p:cNvGrpSpPr/>
          <p:nvPr/>
        </p:nvGrpSpPr>
        <p:grpSpPr>
          <a:xfrm>
            <a:off x="414767" y="3654718"/>
            <a:ext cx="465332" cy="2305228"/>
            <a:chOff x="7622917" y="-1081307"/>
            <a:chExt cx="465332" cy="2305228"/>
          </a:xfrm>
        </p:grpSpPr>
        <p:sp>
          <p:nvSpPr>
            <p:cNvPr id="183" name="Google Shape;183;p11"/>
            <p:cNvSpPr/>
            <p:nvPr/>
          </p:nvSpPr>
          <p:spPr>
            <a:xfrm rot="5400000">
              <a:off x="7898936" y="1034654"/>
              <a:ext cx="189290" cy="189244"/>
            </a:xfrm>
            <a:custGeom>
              <a:avLst/>
              <a:gdLst/>
              <a:ahLst/>
              <a:cxnLst/>
              <a:rect l="l" t="t" r="r" b="b"/>
              <a:pathLst>
                <a:path w="4089" h="4088" extrusionOk="0">
                  <a:moveTo>
                    <a:pt x="2045" y="0"/>
                  </a:moveTo>
                  <a:cubicBezTo>
                    <a:pt x="918" y="0"/>
                    <a:pt x="1" y="914"/>
                    <a:pt x="1" y="2044"/>
                  </a:cubicBezTo>
                  <a:cubicBezTo>
                    <a:pt x="1" y="3174"/>
                    <a:pt x="918" y="4088"/>
                    <a:pt x="2045" y="4088"/>
                  </a:cubicBezTo>
                  <a:cubicBezTo>
                    <a:pt x="3174" y="4088"/>
                    <a:pt x="4089" y="3174"/>
                    <a:pt x="4089" y="2044"/>
                  </a:cubicBezTo>
                  <a:cubicBezTo>
                    <a:pt x="4089" y="914"/>
                    <a:pt x="3174" y="0"/>
                    <a:pt x="20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1"/>
            <p:cNvSpPr/>
            <p:nvPr/>
          </p:nvSpPr>
          <p:spPr>
            <a:xfrm rot="5400000">
              <a:off x="7622917" y="1034631"/>
              <a:ext cx="189290" cy="189290"/>
            </a:xfrm>
            <a:custGeom>
              <a:avLst/>
              <a:gdLst/>
              <a:ahLst/>
              <a:cxnLst/>
              <a:rect l="l" t="t" r="r" b="b"/>
              <a:pathLst>
                <a:path w="4089" h="4089" extrusionOk="0">
                  <a:moveTo>
                    <a:pt x="2045" y="1"/>
                  </a:moveTo>
                  <a:cubicBezTo>
                    <a:pt x="918" y="1"/>
                    <a:pt x="1" y="915"/>
                    <a:pt x="1" y="2045"/>
                  </a:cubicBezTo>
                  <a:cubicBezTo>
                    <a:pt x="1" y="3174"/>
                    <a:pt x="918" y="4089"/>
                    <a:pt x="2045" y="4089"/>
                  </a:cubicBezTo>
                  <a:cubicBezTo>
                    <a:pt x="3174" y="4089"/>
                    <a:pt x="4089" y="3174"/>
                    <a:pt x="4089" y="2045"/>
                  </a:cubicBezTo>
                  <a:cubicBezTo>
                    <a:pt x="4089" y="915"/>
                    <a:pt x="3174" y="1"/>
                    <a:pt x="20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1"/>
            <p:cNvSpPr/>
            <p:nvPr/>
          </p:nvSpPr>
          <p:spPr>
            <a:xfrm rot="5400000">
              <a:off x="7898936" y="774027"/>
              <a:ext cx="189290" cy="189244"/>
            </a:xfrm>
            <a:custGeom>
              <a:avLst/>
              <a:gdLst/>
              <a:ahLst/>
              <a:cxnLst/>
              <a:rect l="l" t="t" r="r" b="b"/>
              <a:pathLst>
                <a:path w="4089" h="4088" extrusionOk="0">
                  <a:moveTo>
                    <a:pt x="2045" y="0"/>
                  </a:moveTo>
                  <a:cubicBezTo>
                    <a:pt x="915" y="0"/>
                    <a:pt x="1" y="914"/>
                    <a:pt x="1" y="2044"/>
                  </a:cubicBezTo>
                  <a:cubicBezTo>
                    <a:pt x="1" y="3174"/>
                    <a:pt x="915" y="4088"/>
                    <a:pt x="2045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 rot="5400000">
              <a:off x="7622917" y="774004"/>
              <a:ext cx="189290" cy="189290"/>
            </a:xfrm>
            <a:custGeom>
              <a:avLst/>
              <a:gdLst/>
              <a:ahLst/>
              <a:cxnLst/>
              <a:rect l="l" t="t" r="r" b="b"/>
              <a:pathLst>
                <a:path w="4089" h="4089" extrusionOk="0">
                  <a:moveTo>
                    <a:pt x="2045" y="1"/>
                  </a:moveTo>
                  <a:cubicBezTo>
                    <a:pt x="915" y="1"/>
                    <a:pt x="1" y="915"/>
                    <a:pt x="1" y="2045"/>
                  </a:cubicBezTo>
                  <a:cubicBezTo>
                    <a:pt x="1" y="3174"/>
                    <a:pt x="915" y="4089"/>
                    <a:pt x="2045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1"/>
            <p:cNvSpPr/>
            <p:nvPr/>
          </p:nvSpPr>
          <p:spPr>
            <a:xfrm rot="5400000">
              <a:off x="7622917" y="-149022"/>
              <a:ext cx="189290" cy="189290"/>
            </a:xfrm>
            <a:custGeom>
              <a:avLst/>
              <a:gdLst/>
              <a:ahLst/>
              <a:cxnLst/>
              <a:rect l="l" t="t" r="r" b="b"/>
              <a:pathLst>
                <a:path w="4089" h="4089" extrusionOk="0">
                  <a:moveTo>
                    <a:pt x="2044" y="1"/>
                  </a:moveTo>
                  <a:cubicBezTo>
                    <a:pt x="915" y="1"/>
                    <a:pt x="0" y="915"/>
                    <a:pt x="0" y="2045"/>
                  </a:cubicBezTo>
                  <a:cubicBezTo>
                    <a:pt x="0" y="3174"/>
                    <a:pt x="915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1"/>
            <p:cNvSpPr/>
            <p:nvPr/>
          </p:nvSpPr>
          <p:spPr>
            <a:xfrm rot="5400000">
              <a:off x="7898936" y="-148999"/>
              <a:ext cx="189290" cy="189244"/>
            </a:xfrm>
            <a:custGeom>
              <a:avLst/>
              <a:gdLst/>
              <a:ahLst/>
              <a:cxnLst/>
              <a:rect l="l" t="t" r="r" b="b"/>
              <a:pathLst>
                <a:path w="4089" h="4088" extrusionOk="0">
                  <a:moveTo>
                    <a:pt x="2044" y="0"/>
                  </a:moveTo>
                  <a:cubicBezTo>
                    <a:pt x="915" y="0"/>
                    <a:pt x="0" y="914"/>
                    <a:pt x="0" y="2044"/>
                  </a:cubicBezTo>
                  <a:cubicBezTo>
                    <a:pt x="0" y="3174"/>
                    <a:pt x="915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1"/>
            <p:cNvSpPr/>
            <p:nvPr/>
          </p:nvSpPr>
          <p:spPr>
            <a:xfrm rot="5400000">
              <a:off x="7622940" y="111720"/>
              <a:ext cx="189244" cy="189290"/>
            </a:xfrm>
            <a:custGeom>
              <a:avLst/>
              <a:gdLst/>
              <a:ahLst/>
              <a:cxnLst/>
              <a:rect l="l" t="t" r="r" b="b"/>
              <a:pathLst>
                <a:path w="4088" h="4089" extrusionOk="0">
                  <a:moveTo>
                    <a:pt x="2044" y="1"/>
                  </a:moveTo>
                  <a:cubicBezTo>
                    <a:pt x="914" y="1"/>
                    <a:pt x="0" y="915"/>
                    <a:pt x="0" y="2045"/>
                  </a:cubicBezTo>
                  <a:cubicBezTo>
                    <a:pt x="0" y="3174"/>
                    <a:pt x="914" y="4089"/>
                    <a:pt x="2044" y="4089"/>
                  </a:cubicBezTo>
                  <a:cubicBezTo>
                    <a:pt x="3171" y="4089"/>
                    <a:pt x="4088" y="3174"/>
                    <a:pt x="4088" y="2045"/>
                  </a:cubicBezTo>
                  <a:cubicBezTo>
                    <a:pt x="4088" y="915"/>
                    <a:pt x="3171" y="1"/>
                    <a:pt x="2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 rot="5400000">
              <a:off x="7898959" y="111744"/>
              <a:ext cx="189244" cy="189244"/>
            </a:xfrm>
            <a:custGeom>
              <a:avLst/>
              <a:gdLst/>
              <a:ahLst/>
              <a:cxnLst/>
              <a:rect l="l" t="t" r="r" b="b"/>
              <a:pathLst>
                <a:path w="4088" h="4088" extrusionOk="0">
                  <a:moveTo>
                    <a:pt x="2044" y="0"/>
                  </a:moveTo>
                  <a:cubicBezTo>
                    <a:pt x="914" y="0"/>
                    <a:pt x="0" y="914"/>
                    <a:pt x="0" y="2044"/>
                  </a:cubicBezTo>
                  <a:cubicBezTo>
                    <a:pt x="0" y="3174"/>
                    <a:pt x="914" y="4088"/>
                    <a:pt x="2044" y="4088"/>
                  </a:cubicBezTo>
                  <a:cubicBezTo>
                    <a:pt x="3171" y="4088"/>
                    <a:pt x="4088" y="3174"/>
                    <a:pt x="4088" y="2044"/>
                  </a:cubicBezTo>
                  <a:cubicBezTo>
                    <a:pt x="4088" y="914"/>
                    <a:pt x="3171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1"/>
            <p:cNvSpPr/>
            <p:nvPr/>
          </p:nvSpPr>
          <p:spPr>
            <a:xfrm rot="5400000">
              <a:off x="7622940" y="372347"/>
              <a:ext cx="189244" cy="189290"/>
            </a:xfrm>
            <a:custGeom>
              <a:avLst/>
              <a:gdLst/>
              <a:ahLst/>
              <a:cxnLst/>
              <a:rect l="l" t="t" r="r" b="b"/>
              <a:pathLst>
                <a:path w="4088" h="4089" extrusionOk="0">
                  <a:moveTo>
                    <a:pt x="2044" y="1"/>
                  </a:moveTo>
                  <a:cubicBezTo>
                    <a:pt x="915" y="1"/>
                    <a:pt x="0" y="915"/>
                    <a:pt x="0" y="2045"/>
                  </a:cubicBezTo>
                  <a:cubicBezTo>
                    <a:pt x="0" y="3174"/>
                    <a:pt x="915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1"/>
            <p:cNvSpPr/>
            <p:nvPr/>
          </p:nvSpPr>
          <p:spPr>
            <a:xfrm rot="5400000">
              <a:off x="7898959" y="372370"/>
              <a:ext cx="189244" cy="189244"/>
            </a:xfrm>
            <a:custGeom>
              <a:avLst/>
              <a:gdLst/>
              <a:ahLst/>
              <a:cxnLst/>
              <a:rect l="l" t="t" r="r" b="b"/>
              <a:pathLst>
                <a:path w="4088" h="4088" extrusionOk="0">
                  <a:moveTo>
                    <a:pt x="2044" y="0"/>
                  </a:moveTo>
                  <a:cubicBezTo>
                    <a:pt x="915" y="0"/>
                    <a:pt x="0" y="914"/>
                    <a:pt x="0" y="2044"/>
                  </a:cubicBezTo>
                  <a:cubicBezTo>
                    <a:pt x="0" y="3174"/>
                    <a:pt x="915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 rot="5400000">
              <a:off x="7891598" y="-550841"/>
              <a:ext cx="204057" cy="189244"/>
            </a:xfrm>
            <a:custGeom>
              <a:avLst/>
              <a:gdLst/>
              <a:ahLst/>
              <a:cxnLst/>
              <a:rect l="l" t="t" r="r" b="b"/>
              <a:pathLst>
                <a:path w="4408" h="4088" extrusionOk="0">
                  <a:moveTo>
                    <a:pt x="2202" y="1"/>
                  </a:moveTo>
                  <a:cubicBezTo>
                    <a:pt x="1223" y="1"/>
                    <a:pt x="360" y="705"/>
                    <a:pt x="190" y="1702"/>
                  </a:cubicBezTo>
                  <a:cubicBezTo>
                    <a:pt x="0" y="2814"/>
                    <a:pt x="748" y="3871"/>
                    <a:pt x="1862" y="4058"/>
                  </a:cubicBezTo>
                  <a:cubicBezTo>
                    <a:pt x="1979" y="4078"/>
                    <a:pt x="2094" y="4087"/>
                    <a:pt x="2208" y="4087"/>
                  </a:cubicBezTo>
                  <a:cubicBezTo>
                    <a:pt x="3185" y="4087"/>
                    <a:pt x="4051" y="3383"/>
                    <a:pt x="4220" y="2385"/>
                  </a:cubicBezTo>
                  <a:cubicBezTo>
                    <a:pt x="4407" y="1274"/>
                    <a:pt x="3660" y="220"/>
                    <a:pt x="2548" y="30"/>
                  </a:cubicBezTo>
                  <a:cubicBezTo>
                    <a:pt x="2432" y="10"/>
                    <a:pt x="2316" y="1"/>
                    <a:pt x="22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 rot="5400000">
              <a:off x="7613681" y="-550679"/>
              <a:ext cx="207761" cy="189290"/>
            </a:xfrm>
            <a:custGeom>
              <a:avLst/>
              <a:gdLst/>
              <a:ahLst/>
              <a:cxnLst/>
              <a:rect l="l" t="t" r="r" b="b"/>
              <a:pathLst>
                <a:path w="4488" h="4089" extrusionOk="0">
                  <a:moveTo>
                    <a:pt x="2244" y="0"/>
                  </a:moveTo>
                  <a:cubicBezTo>
                    <a:pt x="1721" y="0"/>
                    <a:pt x="1199" y="200"/>
                    <a:pt x="800" y="598"/>
                  </a:cubicBezTo>
                  <a:cubicBezTo>
                    <a:pt x="0" y="1398"/>
                    <a:pt x="0" y="2691"/>
                    <a:pt x="800" y="3489"/>
                  </a:cubicBezTo>
                  <a:cubicBezTo>
                    <a:pt x="1199" y="3889"/>
                    <a:pt x="1721" y="4089"/>
                    <a:pt x="2244" y="4089"/>
                  </a:cubicBezTo>
                  <a:cubicBezTo>
                    <a:pt x="2767" y="4089"/>
                    <a:pt x="3290" y="3889"/>
                    <a:pt x="3690" y="3489"/>
                  </a:cubicBezTo>
                  <a:cubicBezTo>
                    <a:pt x="4488" y="2691"/>
                    <a:pt x="4488" y="1398"/>
                    <a:pt x="3690" y="598"/>
                  </a:cubicBezTo>
                  <a:cubicBezTo>
                    <a:pt x="3290" y="200"/>
                    <a:pt x="2767" y="0"/>
                    <a:pt x="2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1"/>
            <p:cNvSpPr/>
            <p:nvPr/>
          </p:nvSpPr>
          <p:spPr>
            <a:xfrm rot="5400000">
              <a:off x="7891552" y="-811514"/>
              <a:ext cx="204057" cy="189336"/>
            </a:xfrm>
            <a:custGeom>
              <a:avLst/>
              <a:gdLst/>
              <a:ahLst/>
              <a:cxnLst/>
              <a:rect l="l" t="t" r="r" b="b"/>
              <a:pathLst>
                <a:path w="4408" h="4090" extrusionOk="0">
                  <a:moveTo>
                    <a:pt x="2200" y="1"/>
                  </a:moveTo>
                  <a:cubicBezTo>
                    <a:pt x="1222" y="1"/>
                    <a:pt x="357" y="705"/>
                    <a:pt x="187" y="1702"/>
                  </a:cubicBezTo>
                  <a:cubicBezTo>
                    <a:pt x="0" y="2814"/>
                    <a:pt x="748" y="3871"/>
                    <a:pt x="1862" y="4060"/>
                  </a:cubicBezTo>
                  <a:cubicBezTo>
                    <a:pt x="1977" y="4080"/>
                    <a:pt x="2091" y="4089"/>
                    <a:pt x="2204" y="4089"/>
                  </a:cubicBezTo>
                  <a:cubicBezTo>
                    <a:pt x="3182" y="4089"/>
                    <a:pt x="4048" y="3384"/>
                    <a:pt x="4218" y="2385"/>
                  </a:cubicBezTo>
                  <a:cubicBezTo>
                    <a:pt x="4407" y="1274"/>
                    <a:pt x="3659" y="220"/>
                    <a:pt x="2545" y="30"/>
                  </a:cubicBezTo>
                  <a:cubicBezTo>
                    <a:pt x="2429" y="10"/>
                    <a:pt x="2314" y="1"/>
                    <a:pt x="22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 rot="5400000">
              <a:off x="7613727" y="-811398"/>
              <a:ext cx="207668" cy="189290"/>
            </a:xfrm>
            <a:custGeom>
              <a:avLst/>
              <a:gdLst/>
              <a:ahLst/>
              <a:cxnLst/>
              <a:rect l="l" t="t" r="r" b="b"/>
              <a:pathLst>
                <a:path w="4486" h="4089" extrusionOk="0">
                  <a:moveTo>
                    <a:pt x="2243" y="0"/>
                  </a:moveTo>
                  <a:cubicBezTo>
                    <a:pt x="1720" y="0"/>
                    <a:pt x="1197" y="200"/>
                    <a:pt x="798" y="598"/>
                  </a:cubicBezTo>
                  <a:cubicBezTo>
                    <a:pt x="1" y="1398"/>
                    <a:pt x="1" y="2691"/>
                    <a:pt x="798" y="3489"/>
                  </a:cubicBezTo>
                  <a:cubicBezTo>
                    <a:pt x="1197" y="3889"/>
                    <a:pt x="1720" y="4089"/>
                    <a:pt x="2243" y="4089"/>
                  </a:cubicBezTo>
                  <a:cubicBezTo>
                    <a:pt x="2767" y="4089"/>
                    <a:pt x="3290" y="3889"/>
                    <a:pt x="3689" y="3489"/>
                  </a:cubicBezTo>
                  <a:cubicBezTo>
                    <a:pt x="4486" y="2691"/>
                    <a:pt x="4486" y="1398"/>
                    <a:pt x="3689" y="598"/>
                  </a:cubicBezTo>
                  <a:cubicBezTo>
                    <a:pt x="3290" y="200"/>
                    <a:pt x="2767" y="0"/>
                    <a:pt x="22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 rot="5400000">
              <a:off x="7891482" y="-1072210"/>
              <a:ext cx="204196" cy="189336"/>
            </a:xfrm>
            <a:custGeom>
              <a:avLst/>
              <a:gdLst/>
              <a:ahLst/>
              <a:cxnLst/>
              <a:rect l="l" t="t" r="r" b="b"/>
              <a:pathLst>
                <a:path w="4411" h="4090" extrusionOk="0">
                  <a:moveTo>
                    <a:pt x="2202" y="1"/>
                  </a:moveTo>
                  <a:cubicBezTo>
                    <a:pt x="1223" y="1"/>
                    <a:pt x="360" y="705"/>
                    <a:pt x="190" y="1702"/>
                  </a:cubicBezTo>
                  <a:cubicBezTo>
                    <a:pt x="0" y="2814"/>
                    <a:pt x="751" y="3871"/>
                    <a:pt x="1863" y="4060"/>
                  </a:cubicBezTo>
                  <a:cubicBezTo>
                    <a:pt x="1978" y="4080"/>
                    <a:pt x="2092" y="4089"/>
                    <a:pt x="2205" y="4089"/>
                  </a:cubicBezTo>
                  <a:cubicBezTo>
                    <a:pt x="3185" y="4089"/>
                    <a:pt x="4051" y="3384"/>
                    <a:pt x="4221" y="2385"/>
                  </a:cubicBezTo>
                  <a:cubicBezTo>
                    <a:pt x="4410" y="1274"/>
                    <a:pt x="3660" y="220"/>
                    <a:pt x="2548" y="30"/>
                  </a:cubicBezTo>
                  <a:cubicBezTo>
                    <a:pt x="2432" y="10"/>
                    <a:pt x="2316" y="1"/>
                    <a:pt x="22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 rot="5400000">
              <a:off x="7613681" y="-1072071"/>
              <a:ext cx="207761" cy="189290"/>
            </a:xfrm>
            <a:custGeom>
              <a:avLst/>
              <a:gdLst/>
              <a:ahLst/>
              <a:cxnLst/>
              <a:rect l="l" t="t" r="r" b="b"/>
              <a:pathLst>
                <a:path w="4488" h="4089" extrusionOk="0">
                  <a:moveTo>
                    <a:pt x="2244" y="0"/>
                  </a:moveTo>
                  <a:cubicBezTo>
                    <a:pt x="1721" y="0"/>
                    <a:pt x="1199" y="200"/>
                    <a:pt x="800" y="598"/>
                  </a:cubicBezTo>
                  <a:cubicBezTo>
                    <a:pt x="0" y="1398"/>
                    <a:pt x="0" y="2691"/>
                    <a:pt x="800" y="3489"/>
                  </a:cubicBezTo>
                  <a:cubicBezTo>
                    <a:pt x="1199" y="3889"/>
                    <a:pt x="1721" y="4089"/>
                    <a:pt x="2244" y="4089"/>
                  </a:cubicBezTo>
                  <a:cubicBezTo>
                    <a:pt x="2767" y="4089"/>
                    <a:pt x="3290" y="3889"/>
                    <a:pt x="3690" y="3489"/>
                  </a:cubicBezTo>
                  <a:cubicBezTo>
                    <a:pt x="4488" y="2691"/>
                    <a:pt x="4488" y="1398"/>
                    <a:pt x="3690" y="598"/>
                  </a:cubicBezTo>
                  <a:cubicBezTo>
                    <a:pt x="3290" y="200"/>
                    <a:pt x="2767" y="0"/>
                    <a:pt x="22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5704331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2212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3"/>
          <p:cNvSpPr/>
          <p:nvPr/>
        </p:nvSpPr>
        <p:spPr>
          <a:xfrm>
            <a:off x="1971727" y="1785810"/>
            <a:ext cx="7248277" cy="3427334"/>
          </a:xfrm>
          <a:custGeom>
            <a:avLst/>
            <a:gdLst/>
            <a:ahLst/>
            <a:cxnLst/>
            <a:rect l="l" t="t" r="r" b="b"/>
            <a:pathLst>
              <a:path w="132643" h="62720" extrusionOk="0">
                <a:moveTo>
                  <a:pt x="131081" y="1"/>
                </a:moveTo>
                <a:cubicBezTo>
                  <a:pt x="128947" y="1"/>
                  <a:pt x="125580" y="2449"/>
                  <a:pt x="127389" y="19117"/>
                </a:cubicBezTo>
                <a:cubicBezTo>
                  <a:pt x="129850" y="41827"/>
                  <a:pt x="128063" y="59008"/>
                  <a:pt x="91588" y="59008"/>
                </a:cubicBezTo>
                <a:cubicBezTo>
                  <a:pt x="90157" y="59008"/>
                  <a:pt x="88671" y="58982"/>
                  <a:pt x="87131" y="58928"/>
                </a:cubicBezTo>
                <a:cubicBezTo>
                  <a:pt x="63856" y="57630"/>
                  <a:pt x="38953" y="53986"/>
                  <a:pt x="21756" y="53986"/>
                </a:cubicBezTo>
                <a:cubicBezTo>
                  <a:pt x="8821" y="53986"/>
                  <a:pt x="245" y="56047"/>
                  <a:pt x="1" y="62720"/>
                </a:cubicBezTo>
                <a:lnTo>
                  <a:pt x="132642" y="62720"/>
                </a:lnTo>
                <a:lnTo>
                  <a:pt x="132642" y="424"/>
                </a:lnTo>
                <a:cubicBezTo>
                  <a:pt x="132642" y="424"/>
                  <a:pt x="131968" y="1"/>
                  <a:pt x="1310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3"/>
          <p:cNvSpPr/>
          <p:nvPr/>
        </p:nvSpPr>
        <p:spPr>
          <a:xfrm>
            <a:off x="2393145" y="1662513"/>
            <a:ext cx="6902988" cy="3612283"/>
          </a:xfrm>
          <a:custGeom>
            <a:avLst/>
            <a:gdLst/>
            <a:ahLst/>
            <a:cxnLst/>
            <a:rect l="l" t="t" r="r" b="b"/>
            <a:pathLst>
              <a:path w="135772" h="71045" fill="none" extrusionOk="0">
                <a:moveTo>
                  <a:pt x="135771" y="5189"/>
                </a:moveTo>
                <a:cubicBezTo>
                  <a:pt x="135771" y="5189"/>
                  <a:pt x="127773" y="0"/>
                  <a:pt x="130393" y="24952"/>
                </a:cubicBezTo>
                <a:cubicBezTo>
                  <a:pt x="133011" y="49901"/>
                  <a:pt x="130933" y="68539"/>
                  <a:pt x="89187" y="67035"/>
                </a:cubicBezTo>
                <a:cubicBezTo>
                  <a:pt x="47442" y="64631"/>
                  <a:pt x="582" y="54614"/>
                  <a:pt x="1" y="71045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259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3"/>
          <p:cNvSpPr/>
          <p:nvPr/>
        </p:nvSpPr>
        <p:spPr>
          <a:xfrm>
            <a:off x="-304800" y="-304800"/>
            <a:ext cx="4033956" cy="3536441"/>
          </a:xfrm>
          <a:custGeom>
            <a:avLst/>
            <a:gdLst/>
            <a:ahLst/>
            <a:cxnLst/>
            <a:rect l="l" t="t" r="r" b="b"/>
            <a:pathLst>
              <a:path w="89539" h="78496" extrusionOk="0">
                <a:moveTo>
                  <a:pt x="1" y="0"/>
                </a:moveTo>
                <a:lnTo>
                  <a:pt x="1" y="78496"/>
                </a:lnTo>
                <a:cubicBezTo>
                  <a:pt x="1" y="78496"/>
                  <a:pt x="21981" y="73533"/>
                  <a:pt x="12297" y="40721"/>
                </a:cubicBezTo>
                <a:cubicBezTo>
                  <a:pt x="5116" y="16396"/>
                  <a:pt x="15596" y="10505"/>
                  <a:pt x="34765" y="10505"/>
                </a:cubicBezTo>
                <a:cubicBezTo>
                  <a:pt x="41452" y="10505"/>
                  <a:pt x="49196" y="11222"/>
                  <a:pt x="57617" y="12123"/>
                </a:cubicBezTo>
                <a:cubicBezTo>
                  <a:pt x="60886" y="12473"/>
                  <a:pt x="63794" y="12630"/>
                  <a:pt x="66380" y="12630"/>
                </a:cubicBezTo>
                <a:cubicBezTo>
                  <a:pt x="89538" y="12630"/>
                  <a:pt x="86840" y="0"/>
                  <a:pt x="868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3"/>
          <p:cNvSpPr/>
          <p:nvPr/>
        </p:nvSpPr>
        <p:spPr>
          <a:xfrm>
            <a:off x="-482917" y="-360508"/>
            <a:ext cx="4122160" cy="3560191"/>
          </a:xfrm>
          <a:custGeom>
            <a:avLst/>
            <a:gdLst/>
            <a:ahLst/>
            <a:cxnLst/>
            <a:rect l="l" t="t" r="r" b="b"/>
            <a:pathLst>
              <a:path w="95189" h="82212" fill="none" extrusionOk="0">
                <a:moveTo>
                  <a:pt x="91672" y="0"/>
                </a:moveTo>
                <a:cubicBezTo>
                  <a:pt x="91672" y="0"/>
                  <a:pt x="95189" y="16346"/>
                  <a:pt x="60821" y="12697"/>
                </a:cubicBezTo>
                <a:cubicBezTo>
                  <a:pt x="26453" y="9046"/>
                  <a:pt x="2758" y="8285"/>
                  <a:pt x="12982" y="42650"/>
                </a:cubicBezTo>
                <a:cubicBezTo>
                  <a:pt x="23204" y="77013"/>
                  <a:pt x="0" y="82212"/>
                  <a:pt x="0" y="82212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259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3"/>
          <p:cNvSpPr txBox="1">
            <a:spLocks noGrp="1"/>
          </p:cNvSpPr>
          <p:nvPr>
            <p:ph type="title" hasCustomPrompt="1"/>
          </p:nvPr>
        </p:nvSpPr>
        <p:spPr>
          <a:xfrm>
            <a:off x="803150" y="1492975"/>
            <a:ext cx="963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 b="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6" name="Google Shape;206;p13"/>
          <p:cNvSpPr txBox="1">
            <a:spLocks noGrp="1"/>
          </p:cNvSpPr>
          <p:nvPr>
            <p:ph type="subTitle" idx="1"/>
          </p:nvPr>
        </p:nvSpPr>
        <p:spPr>
          <a:xfrm>
            <a:off x="1922450" y="2183798"/>
            <a:ext cx="2574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7" name="Google Shape;207;p13"/>
          <p:cNvSpPr txBox="1">
            <a:spLocks noGrp="1"/>
          </p:cNvSpPr>
          <p:nvPr>
            <p:ph type="title" idx="2" hasCustomPrompt="1"/>
          </p:nvPr>
        </p:nvSpPr>
        <p:spPr>
          <a:xfrm>
            <a:off x="4647550" y="1492975"/>
            <a:ext cx="963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 b="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8" name="Google Shape;208;p13"/>
          <p:cNvSpPr txBox="1">
            <a:spLocks noGrp="1"/>
          </p:cNvSpPr>
          <p:nvPr>
            <p:ph type="subTitle" idx="3"/>
          </p:nvPr>
        </p:nvSpPr>
        <p:spPr>
          <a:xfrm>
            <a:off x="5766850" y="2183798"/>
            <a:ext cx="2574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9" name="Google Shape;209;p13"/>
          <p:cNvSpPr txBox="1">
            <a:spLocks noGrp="1"/>
          </p:cNvSpPr>
          <p:nvPr>
            <p:ph type="title" idx="4" hasCustomPrompt="1"/>
          </p:nvPr>
        </p:nvSpPr>
        <p:spPr>
          <a:xfrm>
            <a:off x="803150" y="3087700"/>
            <a:ext cx="963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 b="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0" name="Google Shape;210;p13"/>
          <p:cNvSpPr txBox="1">
            <a:spLocks noGrp="1"/>
          </p:cNvSpPr>
          <p:nvPr>
            <p:ph type="subTitle" idx="5"/>
          </p:nvPr>
        </p:nvSpPr>
        <p:spPr>
          <a:xfrm>
            <a:off x="1922450" y="3794723"/>
            <a:ext cx="2574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1" name="Google Shape;211;p13"/>
          <p:cNvSpPr txBox="1">
            <a:spLocks noGrp="1"/>
          </p:cNvSpPr>
          <p:nvPr>
            <p:ph type="title" idx="6" hasCustomPrompt="1"/>
          </p:nvPr>
        </p:nvSpPr>
        <p:spPr>
          <a:xfrm>
            <a:off x="4647550" y="3087700"/>
            <a:ext cx="963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 b="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2" name="Google Shape;212;p13"/>
          <p:cNvSpPr txBox="1">
            <a:spLocks noGrp="1"/>
          </p:cNvSpPr>
          <p:nvPr>
            <p:ph type="subTitle" idx="7"/>
          </p:nvPr>
        </p:nvSpPr>
        <p:spPr>
          <a:xfrm>
            <a:off x="5766850" y="3794723"/>
            <a:ext cx="2574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title" idx="8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subTitle" idx="9"/>
          </p:nvPr>
        </p:nvSpPr>
        <p:spPr>
          <a:xfrm>
            <a:off x="1917550" y="1492963"/>
            <a:ext cx="2574000" cy="82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oiny"/>
                <a:ea typeface="Coiny"/>
                <a:cs typeface="Coiny"/>
                <a:sym typeface="Coin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5" name="Google Shape;215;p13"/>
          <p:cNvSpPr txBox="1">
            <a:spLocks noGrp="1"/>
          </p:cNvSpPr>
          <p:nvPr>
            <p:ph type="subTitle" idx="13"/>
          </p:nvPr>
        </p:nvSpPr>
        <p:spPr>
          <a:xfrm>
            <a:off x="5766850" y="1492963"/>
            <a:ext cx="2574000" cy="82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oiny"/>
                <a:ea typeface="Coiny"/>
                <a:cs typeface="Coiny"/>
                <a:sym typeface="Coin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6" name="Google Shape;216;p13"/>
          <p:cNvSpPr txBox="1">
            <a:spLocks noGrp="1"/>
          </p:cNvSpPr>
          <p:nvPr>
            <p:ph type="subTitle" idx="14"/>
          </p:nvPr>
        </p:nvSpPr>
        <p:spPr>
          <a:xfrm>
            <a:off x="1917550" y="3104325"/>
            <a:ext cx="2574000" cy="82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oiny"/>
                <a:ea typeface="Coiny"/>
                <a:cs typeface="Coiny"/>
                <a:sym typeface="Coin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7" name="Google Shape;217;p13"/>
          <p:cNvSpPr txBox="1">
            <a:spLocks noGrp="1"/>
          </p:cNvSpPr>
          <p:nvPr>
            <p:ph type="subTitle" idx="15"/>
          </p:nvPr>
        </p:nvSpPr>
        <p:spPr>
          <a:xfrm>
            <a:off x="5766850" y="3104325"/>
            <a:ext cx="2574000" cy="82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oiny"/>
                <a:ea typeface="Coiny"/>
                <a:cs typeface="Coiny"/>
                <a:sym typeface="Coin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18" name="Google Shape;218;p13"/>
          <p:cNvGrpSpPr/>
          <p:nvPr/>
        </p:nvGrpSpPr>
        <p:grpSpPr>
          <a:xfrm>
            <a:off x="540945" y="4279518"/>
            <a:ext cx="465432" cy="1643337"/>
            <a:chOff x="540945" y="4279518"/>
            <a:chExt cx="465432" cy="1643337"/>
          </a:xfrm>
        </p:grpSpPr>
        <p:sp>
          <p:nvSpPr>
            <p:cNvPr id="219" name="Google Shape;219;p13"/>
            <p:cNvSpPr/>
            <p:nvPr/>
          </p:nvSpPr>
          <p:spPr>
            <a:xfrm rot="5400000">
              <a:off x="531525" y="5202614"/>
              <a:ext cx="208131" cy="189290"/>
            </a:xfrm>
            <a:custGeom>
              <a:avLst/>
              <a:gdLst/>
              <a:ahLst/>
              <a:cxnLst/>
              <a:rect l="l" t="t" r="r" b="b"/>
              <a:pathLst>
                <a:path w="4496" h="4089" extrusionOk="0">
                  <a:moveTo>
                    <a:pt x="2248" y="0"/>
                  </a:moveTo>
                  <a:cubicBezTo>
                    <a:pt x="1321" y="0"/>
                    <a:pt x="480" y="635"/>
                    <a:pt x="260" y="1576"/>
                  </a:cubicBezTo>
                  <a:cubicBezTo>
                    <a:pt x="0" y="2675"/>
                    <a:pt x="683" y="3776"/>
                    <a:pt x="1782" y="4033"/>
                  </a:cubicBezTo>
                  <a:cubicBezTo>
                    <a:pt x="1940" y="4070"/>
                    <a:pt x="2098" y="4088"/>
                    <a:pt x="2253" y="4088"/>
                  </a:cubicBezTo>
                  <a:cubicBezTo>
                    <a:pt x="3180" y="4088"/>
                    <a:pt x="4018" y="3454"/>
                    <a:pt x="4238" y="2511"/>
                  </a:cubicBezTo>
                  <a:cubicBezTo>
                    <a:pt x="4496" y="1413"/>
                    <a:pt x="3815" y="314"/>
                    <a:pt x="2717" y="54"/>
                  </a:cubicBezTo>
                  <a:cubicBezTo>
                    <a:pt x="2560" y="18"/>
                    <a:pt x="2403" y="0"/>
                    <a:pt x="22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3"/>
            <p:cNvSpPr/>
            <p:nvPr/>
          </p:nvSpPr>
          <p:spPr>
            <a:xfrm rot="5400000">
              <a:off x="810159" y="5202521"/>
              <a:ext cx="203085" cy="189244"/>
            </a:xfrm>
            <a:custGeom>
              <a:avLst/>
              <a:gdLst/>
              <a:ahLst/>
              <a:cxnLst/>
              <a:rect l="l" t="t" r="r" b="b"/>
              <a:pathLst>
                <a:path w="4387" h="4088" extrusionOk="0">
                  <a:moveTo>
                    <a:pt x="2190" y="1"/>
                  </a:moveTo>
                  <a:cubicBezTo>
                    <a:pt x="1200" y="1"/>
                    <a:pt x="329" y="722"/>
                    <a:pt x="174" y="1734"/>
                  </a:cubicBezTo>
                  <a:cubicBezTo>
                    <a:pt x="0" y="2848"/>
                    <a:pt x="766" y="3892"/>
                    <a:pt x="1880" y="4063"/>
                  </a:cubicBezTo>
                  <a:cubicBezTo>
                    <a:pt x="1987" y="4080"/>
                    <a:pt x="2093" y="4088"/>
                    <a:pt x="2197" y="4088"/>
                  </a:cubicBezTo>
                  <a:cubicBezTo>
                    <a:pt x="3188" y="4088"/>
                    <a:pt x="4057" y="3365"/>
                    <a:pt x="4212" y="2357"/>
                  </a:cubicBezTo>
                  <a:cubicBezTo>
                    <a:pt x="4386" y="1240"/>
                    <a:pt x="3620" y="196"/>
                    <a:pt x="2504" y="25"/>
                  </a:cubicBezTo>
                  <a:cubicBezTo>
                    <a:pt x="2398" y="9"/>
                    <a:pt x="2294" y="1"/>
                    <a:pt x="2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3"/>
            <p:cNvSpPr/>
            <p:nvPr/>
          </p:nvSpPr>
          <p:spPr>
            <a:xfrm rot="5400000">
              <a:off x="531602" y="5463356"/>
              <a:ext cx="208177" cy="189290"/>
            </a:xfrm>
            <a:custGeom>
              <a:avLst/>
              <a:gdLst/>
              <a:ahLst/>
              <a:cxnLst/>
              <a:rect l="l" t="t" r="r" b="b"/>
              <a:pathLst>
                <a:path w="4497" h="4089" extrusionOk="0">
                  <a:moveTo>
                    <a:pt x="2249" y="0"/>
                  </a:moveTo>
                  <a:cubicBezTo>
                    <a:pt x="1322" y="0"/>
                    <a:pt x="481" y="635"/>
                    <a:pt x="258" y="1576"/>
                  </a:cubicBezTo>
                  <a:cubicBezTo>
                    <a:pt x="1" y="2675"/>
                    <a:pt x="681" y="3776"/>
                    <a:pt x="1780" y="4033"/>
                  </a:cubicBezTo>
                  <a:cubicBezTo>
                    <a:pt x="1938" y="4070"/>
                    <a:pt x="2097" y="4088"/>
                    <a:pt x="2252" y="4088"/>
                  </a:cubicBezTo>
                  <a:cubicBezTo>
                    <a:pt x="3180" y="4088"/>
                    <a:pt x="4017" y="3454"/>
                    <a:pt x="4239" y="2511"/>
                  </a:cubicBezTo>
                  <a:cubicBezTo>
                    <a:pt x="4496" y="1413"/>
                    <a:pt x="3816" y="314"/>
                    <a:pt x="2717" y="54"/>
                  </a:cubicBezTo>
                  <a:cubicBezTo>
                    <a:pt x="2561" y="18"/>
                    <a:pt x="2404" y="0"/>
                    <a:pt x="22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3"/>
            <p:cNvSpPr/>
            <p:nvPr/>
          </p:nvSpPr>
          <p:spPr>
            <a:xfrm rot="5400000">
              <a:off x="810206" y="5463194"/>
              <a:ext cx="202993" cy="189244"/>
            </a:xfrm>
            <a:custGeom>
              <a:avLst/>
              <a:gdLst/>
              <a:ahLst/>
              <a:cxnLst/>
              <a:rect l="l" t="t" r="r" b="b"/>
              <a:pathLst>
                <a:path w="4385" h="4088" extrusionOk="0">
                  <a:moveTo>
                    <a:pt x="2187" y="0"/>
                  </a:moveTo>
                  <a:cubicBezTo>
                    <a:pt x="1196" y="0"/>
                    <a:pt x="327" y="723"/>
                    <a:pt x="172" y="1731"/>
                  </a:cubicBezTo>
                  <a:cubicBezTo>
                    <a:pt x="1" y="2848"/>
                    <a:pt x="764" y="3892"/>
                    <a:pt x="1881" y="4063"/>
                  </a:cubicBezTo>
                  <a:cubicBezTo>
                    <a:pt x="1987" y="4080"/>
                    <a:pt x="2093" y="4088"/>
                    <a:pt x="2197" y="4088"/>
                  </a:cubicBezTo>
                  <a:cubicBezTo>
                    <a:pt x="3186" y="4088"/>
                    <a:pt x="4056" y="3364"/>
                    <a:pt x="4213" y="2354"/>
                  </a:cubicBezTo>
                  <a:cubicBezTo>
                    <a:pt x="4385" y="1240"/>
                    <a:pt x="3618" y="196"/>
                    <a:pt x="2504" y="25"/>
                  </a:cubicBezTo>
                  <a:cubicBezTo>
                    <a:pt x="2398" y="8"/>
                    <a:pt x="2292" y="0"/>
                    <a:pt x="21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3"/>
            <p:cNvSpPr/>
            <p:nvPr/>
          </p:nvSpPr>
          <p:spPr>
            <a:xfrm rot="5400000">
              <a:off x="531532" y="5724052"/>
              <a:ext cx="208270" cy="189336"/>
            </a:xfrm>
            <a:custGeom>
              <a:avLst/>
              <a:gdLst/>
              <a:ahLst/>
              <a:cxnLst/>
              <a:rect l="l" t="t" r="r" b="b"/>
              <a:pathLst>
                <a:path w="4499" h="4090" extrusionOk="0">
                  <a:moveTo>
                    <a:pt x="2248" y="0"/>
                  </a:moveTo>
                  <a:cubicBezTo>
                    <a:pt x="1321" y="0"/>
                    <a:pt x="480" y="635"/>
                    <a:pt x="260" y="1576"/>
                  </a:cubicBezTo>
                  <a:cubicBezTo>
                    <a:pt x="0" y="2675"/>
                    <a:pt x="683" y="3776"/>
                    <a:pt x="1782" y="4036"/>
                  </a:cubicBezTo>
                  <a:cubicBezTo>
                    <a:pt x="1938" y="4072"/>
                    <a:pt x="2095" y="4090"/>
                    <a:pt x="2250" y="4090"/>
                  </a:cubicBezTo>
                  <a:cubicBezTo>
                    <a:pt x="3177" y="4090"/>
                    <a:pt x="4018" y="3455"/>
                    <a:pt x="4238" y="2514"/>
                  </a:cubicBezTo>
                  <a:cubicBezTo>
                    <a:pt x="4498" y="1413"/>
                    <a:pt x="3815" y="314"/>
                    <a:pt x="2717" y="54"/>
                  </a:cubicBezTo>
                  <a:cubicBezTo>
                    <a:pt x="2560" y="18"/>
                    <a:pt x="2403" y="0"/>
                    <a:pt x="22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3"/>
            <p:cNvSpPr/>
            <p:nvPr/>
          </p:nvSpPr>
          <p:spPr>
            <a:xfrm rot="5400000">
              <a:off x="810229" y="5723844"/>
              <a:ext cx="202946" cy="189244"/>
            </a:xfrm>
            <a:custGeom>
              <a:avLst/>
              <a:gdLst/>
              <a:ahLst/>
              <a:cxnLst/>
              <a:rect l="l" t="t" r="r" b="b"/>
              <a:pathLst>
                <a:path w="4384" h="4088" extrusionOk="0">
                  <a:moveTo>
                    <a:pt x="2190" y="1"/>
                  </a:moveTo>
                  <a:cubicBezTo>
                    <a:pt x="1197" y="1"/>
                    <a:pt x="327" y="722"/>
                    <a:pt x="171" y="1734"/>
                  </a:cubicBezTo>
                  <a:cubicBezTo>
                    <a:pt x="0" y="2848"/>
                    <a:pt x="764" y="3892"/>
                    <a:pt x="1880" y="4063"/>
                  </a:cubicBezTo>
                  <a:cubicBezTo>
                    <a:pt x="1987" y="4080"/>
                    <a:pt x="2093" y="4088"/>
                    <a:pt x="2197" y="4088"/>
                  </a:cubicBezTo>
                  <a:cubicBezTo>
                    <a:pt x="3188" y="4088"/>
                    <a:pt x="4057" y="3365"/>
                    <a:pt x="4212" y="2357"/>
                  </a:cubicBezTo>
                  <a:cubicBezTo>
                    <a:pt x="4384" y="1240"/>
                    <a:pt x="3620" y="196"/>
                    <a:pt x="2504" y="25"/>
                  </a:cubicBezTo>
                  <a:cubicBezTo>
                    <a:pt x="2398" y="9"/>
                    <a:pt x="2293" y="1"/>
                    <a:pt x="2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3"/>
            <p:cNvSpPr/>
            <p:nvPr/>
          </p:nvSpPr>
          <p:spPr>
            <a:xfrm rot="5400000">
              <a:off x="817134" y="4800910"/>
              <a:ext cx="189244" cy="189244"/>
            </a:xfrm>
            <a:custGeom>
              <a:avLst/>
              <a:gdLst/>
              <a:ahLst/>
              <a:cxnLst/>
              <a:rect l="l" t="t" r="r" b="b"/>
              <a:pathLst>
                <a:path w="4088" h="4088" extrusionOk="0">
                  <a:moveTo>
                    <a:pt x="2044" y="0"/>
                  </a:moveTo>
                  <a:cubicBezTo>
                    <a:pt x="917" y="0"/>
                    <a:pt x="0" y="914"/>
                    <a:pt x="0" y="2044"/>
                  </a:cubicBezTo>
                  <a:cubicBezTo>
                    <a:pt x="0" y="3174"/>
                    <a:pt x="917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3"/>
            <p:cNvSpPr/>
            <p:nvPr/>
          </p:nvSpPr>
          <p:spPr>
            <a:xfrm rot="5400000">
              <a:off x="541015" y="4800887"/>
              <a:ext cx="189244" cy="189290"/>
            </a:xfrm>
            <a:custGeom>
              <a:avLst/>
              <a:gdLst/>
              <a:ahLst/>
              <a:cxnLst/>
              <a:rect l="l" t="t" r="r" b="b"/>
              <a:pathLst>
                <a:path w="4088" h="4089" extrusionOk="0">
                  <a:moveTo>
                    <a:pt x="2044" y="1"/>
                  </a:moveTo>
                  <a:cubicBezTo>
                    <a:pt x="917" y="1"/>
                    <a:pt x="0" y="915"/>
                    <a:pt x="0" y="2045"/>
                  </a:cubicBezTo>
                  <a:cubicBezTo>
                    <a:pt x="0" y="3174"/>
                    <a:pt x="917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3"/>
            <p:cNvSpPr/>
            <p:nvPr/>
          </p:nvSpPr>
          <p:spPr>
            <a:xfrm rot="5400000">
              <a:off x="817034" y="4540284"/>
              <a:ext cx="189244" cy="189244"/>
            </a:xfrm>
            <a:custGeom>
              <a:avLst/>
              <a:gdLst/>
              <a:ahLst/>
              <a:cxnLst/>
              <a:rect l="l" t="t" r="r" b="b"/>
              <a:pathLst>
                <a:path w="4088" h="4088" extrusionOk="0">
                  <a:moveTo>
                    <a:pt x="2044" y="0"/>
                  </a:moveTo>
                  <a:cubicBezTo>
                    <a:pt x="914" y="0"/>
                    <a:pt x="0" y="914"/>
                    <a:pt x="0" y="2044"/>
                  </a:cubicBezTo>
                  <a:cubicBezTo>
                    <a:pt x="0" y="3174"/>
                    <a:pt x="914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3"/>
            <p:cNvSpPr/>
            <p:nvPr/>
          </p:nvSpPr>
          <p:spPr>
            <a:xfrm rot="5400000">
              <a:off x="541115" y="4540260"/>
              <a:ext cx="189244" cy="189290"/>
            </a:xfrm>
            <a:custGeom>
              <a:avLst/>
              <a:gdLst/>
              <a:ahLst/>
              <a:cxnLst/>
              <a:rect l="l" t="t" r="r" b="b"/>
              <a:pathLst>
                <a:path w="4088" h="4089" extrusionOk="0">
                  <a:moveTo>
                    <a:pt x="2044" y="1"/>
                  </a:moveTo>
                  <a:cubicBezTo>
                    <a:pt x="914" y="1"/>
                    <a:pt x="0" y="915"/>
                    <a:pt x="0" y="2045"/>
                  </a:cubicBezTo>
                  <a:cubicBezTo>
                    <a:pt x="0" y="3174"/>
                    <a:pt x="914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3"/>
            <p:cNvSpPr/>
            <p:nvPr/>
          </p:nvSpPr>
          <p:spPr>
            <a:xfrm rot="5400000">
              <a:off x="817011" y="4279541"/>
              <a:ext cx="189290" cy="189244"/>
            </a:xfrm>
            <a:custGeom>
              <a:avLst/>
              <a:gdLst/>
              <a:ahLst/>
              <a:cxnLst/>
              <a:rect l="l" t="t" r="r" b="b"/>
              <a:pathLst>
                <a:path w="4089" h="4088" extrusionOk="0">
                  <a:moveTo>
                    <a:pt x="2044" y="0"/>
                  </a:moveTo>
                  <a:cubicBezTo>
                    <a:pt x="917" y="0"/>
                    <a:pt x="0" y="914"/>
                    <a:pt x="0" y="2044"/>
                  </a:cubicBezTo>
                  <a:cubicBezTo>
                    <a:pt x="0" y="3174"/>
                    <a:pt x="917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3"/>
            <p:cNvSpPr/>
            <p:nvPr/>
          </p:nvSpPr>
          <p:spPr>
            <a:xfrm rot="5400000">
              <a:off x="541092" y="4279518"/>
              <a:ext cx="189290" cy="189290"/>
            </a:xfrm>
            <a:custGeom>
              <a:avLst/>
              <a:gdLst/>
              <a:ahLst/>
              <a:cxnLst/>
              <a:rect l="l" t="t" r="r" b="b"/>
              <a:pathLst>
                <a:path w="4089" h="4089" extrusionOk="0">
                  <a:moveTo>
                    <a:pt x="2044" y="1"/>
                  </a:moveTo>
                  <a:cubicBezTo>
                    <a:pt x="917" y="1"/>
                    <a:pt x="0" y="915"/>
                    <a:pt x="0" y="2045"/>
                  </a:cubicBezTo>
                  <a:cubicBezTo>
                    <a:pt x="0" y="3174"/>
                    <a:pt x="917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231;p13"/>
          <p:cNvGrpSpPr/>
          <p:nvPr/>
        </p:nvGrpSpPr>
        <p:grpSpPr>
          <a:xfrm>
            <a:off x="8196242" y="-1197532"/>
            <a:ext cx="465332" cy="2305228"/>
            <a:chOff x="8073329" y="-812257"/>
            <a:chExt cx="465332" cy="2305228"/>
          </a:xfrm>
        </p:grpSpPr>
        <p:sp>
          <p:nvSpPr>
            <p:cNvPr id="232" name="Google Shape;232;p13"/>
            <p:cNvSpPr/>
            <p:nvPr/>
          </p:nvSpPr>
          <p:spPr>
            <a:xfrm rot="5400000">
              <a:off x="8349348" y="1303704"/>
              <a:ext cx="189290" cy="189244"/>
            </a:xfrm>
            <a:custGeom>
              <a:avLst/>
              <a:gdLst/>
              <a:ahLst/>
              <a:cxnLst/>
              <a:rect l="l" t="t" r="r" b="b"/>
              <a:pathLst>
                <a:path w="4089" h="4088" extrusionOk="0">
                  <a:moveTo>
                    <a:pt x="2045" y="0"/>
                  </a:moveTo>
                  <a:cubicBezTo>
                    <a:pt x="918" y="0"/>
                    <a:pt x="1" y="914"/>
                    <a:pt x="1" y="2044"/>
                  </a:cubicBezTo>
                  <a:cubicBezTo>
                    <a:pt x="1" y="3174"/>
                    <a:pt x="918" y="4088"/>
                    <a:pt x="2045" y="4088"/>
                  </a:cubicBezTo>
                  <a:cubicBezTo>
                    <a:pt x="3174" y="4088"/>
                    <a:pt x="4089" y="3174"/>
                    <a:pt x="4089" y="2044"/>
                  </a:cubicBezTo>
                  <a:cubicBezTo>
                    <a:pt x="4089" y="914"/>
                    <a:pt x="3174" y="0"/>
                    <a:pt x="20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 rot="5400000">
              <a:off x="8073429" y="1303681"/>
              <a:ext cx="189290" cy="189290"/>
            </a:xfrm>
            <a:custGeom>
              <a:avLst/>
              <a:gdLst/>
              <a:ahLst/>
              <a:cxnLst/>
              <a:rect l="l" t="t" r="r" b="b"/>
              <a:pathLst>
                <a:path w="4089" h="4089" extrusionOk="0">
                  <a:moveTo>
                    <a:pt x="2045" y="1"/>
                  </a:moveTo>
                  <a:cubicBezTo>
                    <a:pt x="918" y="1"/>
                    <a:pt x="1" y="915"/>
                    <a:pt x="1" y="2045"/>
                  </a:cubicBezTo>
                  <a:cubicBezTo>
                    <a:pt x="1" y="3174"/>
                    <a:pt x="918" y="4089"/>
                    <a:pt x="2045" y="4089"/>
                  </a:cubicBezTo>
                  <a:cubicBezTo>
                    <a:pt x="3174" y="4089"/>
                    <a:pt x="4089" y="3174"/>
                    <a:pt x="4089" y="2045"/>
                  </a:cubicBezTo>
                  <a:cubicBezTo>
                    <a:pt x="4089" y="915"/>
                    <a:pt x="3174" y="1"/>
                    <a:pt x="20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 rot="5400000">
              <a:off x="8349348" y="1043077"/>
              <a:ext cx="189290" cy="189244"/>
            </a:xfrm>
            <a:custGeom>
              <a:avLst/>
              <a:gdLst/>
              <a:ahLst/>
              <a:cxnLst/>
              <a:rect l="l" t="t" r="r" b="b"/>
              <a:pathLst>
                <a:path w="4089" h="4088" extrusionOk="0">
                  <a:moveTo>
                    <a:pt x="2045" y="0"/>
                  </a:moveTo>
                  <a:cubicBezTo>
                    <a:pt x="915" y="0"/>
                    <a:pt x="1" y="914"/>
                    <a:pt x="1" y="2044"/>
                  </a:cubicBezTo>
                  <a:cubicBezTo>
                    <a:pt x="1" y="3174"/>
                    <a:pt x="915" y="4088"/>
                    <a:pt x="2045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 rot="5400000">
              <a:off x="8073429" y="1043054"/>
              <a:ext cx="189290" cy="189290"/>
            </a:xfrm>
            <a:custGeom>
              <a:avLst/>
              <a:gdLst/>
              <a:ahLst/>
              <a:cxnLst/>
              <a:rect l="l" t="t" r="r" b="b"/>
              <a:pathLst>
                <a:path w="4089" h="4089" extrusionOk="0">
                  <a:moveTo>
                    <a:pt x="2045" y="1"/>
                  </a:moveTo>
                  <a:cubicBezTo>
                    <a:pt x="915" y="1"/>
                    <a:pt x="1" y="915"/>
                    <a:pt x="1" y="2045"/>
                  </a:cubicBezTo>
                  <a:cubicBezTo>
                    <a:pt x="1" y="3174"/>
                    <a:pt x="915" y="4089"/>
                    <a:pt x="2045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3"/>
            <p:cNvSpPr/>
            <p:nvPr/>
          </p:nvSpPr>
          <p:spPr>
            <a:xfrm rot="5400000">
              <a:off x="8073329" y="120028"/>
              <a:ext cx="189290" cy="189290"/>
            </a:xfrm>
            <a:custGeom>
              <a:avLst/>
              <a:gdLst/>
              <a:ahLst/>
              <a:cxnLst/>
              <a:rect l="l" t="t" r="r" b="b"/>
              <a:pathLst>
                <a:path w="4089" h="4089" extrusionOk="0">
                  <a:moveTo>
                    <a:pt x="2044" y="1"/>
                  </a:moveTo>
                  <a:cubicBezTo>
                    <a:pt x="915" y="1"/>
                    <a:pt x="0" y="915"/>
                    <a:pt x="0" y="2045"/>
                  </a:cubicBezTo>
                  <a:cubicBezTo>
                    <a:pt x="0" y="3174"/>
                    <a:pt x="915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3"/>
            <p:cNvSpPr/>
            <p:nvPr/>
          </p:nvSpPr>
          <p:spPr>
            <a:xfrm rot="5400000">
              <a:off x="8349348" y="120051"/>
              <a:ext cx="189290" cy="189244"/>
            </a:xfrm>
            <a:custGeom>
              <a:avLst/>
              <a:gdLst/>
              <a:ahLst/>
              <a:cxnLst/>
              <a:rect l="l" t="t" r="r" b="b"/>
              <a:pathLst>
                <a:path w="4089" h="4088" extrusionOk="0">
                  <a:moveTo>
                    <a:pt x="2044" y="0"/>
                  </a:moveTo>
                  <a:cubicBezTo>
                    <a:pt x="915" y="0"/>
                    <a:pt x="0" y="914"/>
                    <a:pt x="0" y="2044"/>
                  </a:cubicBezTo>
                  <a:cubicBezTo>
                    <a:pt x="0" y="3174"/>
                    <a:pt x="915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3"/>
            <p:cNvSpPr/>
            <p:nvPr/>
          </p:nvSpPr>
          <p:spPr>
            <a:xfrm rot="5400000">
              <a:off x="8073452" y="380770"/>
              <a:ext cx="189244" cy="189290"/>
            </a:xfrm>
            <a:custGeom>
              <a:avLst/>
              <a:gdLst/>
              <a:ahLst/>
              <a:cxnLst/>
              <a:rect l="l" t="t" r="r" b="b"/>
              <a:pathLst>
                <a:path w="4088" h="4089" extrusionOk="0">
                  <a:moveTo>
                    <a:pt x="2044" y="1"/>
                  </a:moveTo>
                  <a:cubicBezTo>
                    <a:pt x="914" y="1"/>
                    <a:pt x="0" y="915"/>
                    <a:pt x="0" y="2045"/>
                  </a:cubicBezTo>
                  <a:cubicBezTo>
                    <a:pt x="0" y="3174"/>
                    <a:pt x="914" y="4089"/>
                    <a:pt x="2044" y="4089"/>
                  </a:cubicBezTo>
                  <a:cubicBezTo>
                    <a:pt x="3171" y="4089"/>
                    <a:pt x="4088" y="3174"/>
                    <a:pt x="4088" y="2045"/>
                  </a:cubicBezTo>
                  <a:cubicBezTo>
                    <a:pt x="4088" y="915"/>
                    <a:pt x="3171" y="1"/>
                    <a:pt x="2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3"/>
            <p:cNvSpPr/>
            <p:nvPr/>
          </p:nvSpPr>
          <p:spPr>
            <a:xfrm rot="5400000">
              <a:off x="8349371" y="380794"/>
              <a:ext cx="189244" cy="189244"/>
            </a:xfrm>
            <a:custGeom>
              <a:avLst/>
              <a:gdLst/>
              <a:ahLst/>
              <a:cxnLst/>
              <a:rect l="l" t="t" r="r" b="b"/>
              <a:pathLst>
                <a:path w="4088" h="4088" extrusionOk="0">
                  <a:moveTo>
                    <a:pt x="2044" y="0"/>
                  </a:moveTo>
                  <a:cubicBezTo>
                    <a:pt x="914" y="0"/>
                    <a:pt x="0" y="914"/>
                    <a:pt x="0" y="2044"/>
                  </a:cubicBezTo>
                  <a:cubicBezTo>
                    <a:pt x="0" y="3174"/>
                    <a:pt x="914" y="4088"/>
                    <a:pt x="2044" y="4088"/>
                  </a:cubicBezTo>
                  <a:cubicBezTo>
                    <a:pt x="3171" y="4088"/>
                    <a:pt x="4088" y="3174"/>
                    <a:pt x="4088" y="2044"/>
                  </a:cubicBezTo>
                  <a:cubicBezTo>
                    <a:pt x="4088" y="914"/>
                    <a:pt x="3171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3"/>
            <p:cNvSpPr/>
            <p:nvPr/>
          </p:nvSpPr>
          <p:spPr>
            <a:xfrm rot="5400000">
              <a:off x="8073452" y="641397"/>
              <a:ext cx="189244" cy="189290"/>
            </a:xfrm>
            <a:custGeom>
              <a:avLst/>
              <a:gdLst/>
              <a:ahLst/>
              <a:cxnLst/>
              <a:rect l="l" t="t" r="r" b="b"/>
              <a:pathLst>
                <a:path w="4088" h="4089" extrusionOk="0">
                  <a:moveTo>
                    <a:pt x="2044" y="1"/>
                  </a:moveTo>
                  <a:cubicBezTo>
                    <a:pt x="915" y="1"/>
                    <a:pt x="0" y="915"/>
                    <a:pt x="0" y="2045"/>
                  </a:cubicBezTo>
                  <a:cubicBezTo>
                    <a:pt x="0" y="3174"/>
                    <a:pt x="915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3"/>
            <p:cNvSpPr/>
            <p:nvPr/>
          </p:nvSpPr>
          <p:spPr>
            <a:xfrm rot="5400000">
              <a:off x="8349371" y="641420"/>
              <a:ext cx="189244" cy="189244"/>
            </a:xfrm>
            <a:custGeom>
              <a:avLst/>
              <a:gdLst/>
              <a:ahLst/>
              <a:cxnLst/>
              <a:rect l="l" t="t" r="r" b="b"/>
              <a:pathLst>
                <a:path w="4088" h="4088" extrusionOk="0">
                  <a:moveTo>
                    <a:pt x="2044" y="0"/>
                  </a:moveTo>
                  <a:cubicBezTo>
                    <a:pt x="915" y="0"/>
                    <a:pt x="0" y="914"/>
                    <a:pt x="0" y="2044"/>
                  </a:cubicBezTo>
                  <a:cubicBezTo>
                    <a:pt x="0" y="3174"/>
                    <a:pt x="915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3"/>
            <p:cNvSpPr/>
            <p:nvPr/>
          </p:nvSpPr>
          <p:spPr>
            <a:xfrm rot="5400000">
              <a:off x="8342011" y="-281791"/>
              <a:ext cx="204057" cy="189244"/>
            </a:xfrm>
            <a:custGeom>
              <a:avLst/>
              <a:gdLst/>
              <a:ahLst/>
              <a:cxnLst/>
              <a:rect l="l" t="t" r="r" b="b"/>
              <a:pathLst>
                <a:path w="4408" h="4088" extrusionOk="0">
                  <a:moveTo>
                    <a:pt x="2202" y="1"/>
                  </a:moveTo>
                  <a:cubicBezTo>
                    <a:pt x="1223" y="1"/>
                    <a:pt x="360" y="705"/>
                    <a:pt x="190" y="1702"/>
                  </a:cubicBezTo>
                  <a:cubicBezTo>
                    <a:pt x="0" y="2814"/>
                    <a:pt x="748" y="3871"/>
                    <a:pt x="1862" y="4058"/>
                  </a:cubicBezTo>
                  <a:cubicBezTo>
                    <a:pt x="1979" y="4078"/>
                    <a:pt x="2094" y="4087"/>
                    <a:pt x="2208" y="4087"/>
                  </a:cubicBezTo>
                  <a:cubicBezTo>
                    <a:pt x="3185" y="4087"/>
                    <a:pt x="4051" y="3383"/>
                    <a:pt x="4220" y="2385"/>
                  </a:cubicBezTo>
                  <a:cubicBezTo>
                    <a:pt x="4407" y="1274"/>
                    <a:pt x="3660" y="220"/>
                    <a:pt x="2548" y="30"/>
                  </a:cubicBezTo>
                  <a:cubicBezTo>
                    <a:pt x="2432" y="10"/>
                    <a:pt x="2316" y="1"/>
                    <a:pt x="22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3"/>
            <p:cNvSpPr/>
            <p:nvPr/>
          </p:nvSpPr>
          <p:spPr>
            <a:xfrm rot="5400000">
              <a:off x="8064094" y="-281629"/>
              <a:ext cx="207761" cy="189290"/>
            </a:xfrm>
            <a:custGeom>
              <a:avLst/>
              <a:gdLst/>
              <a:ahLst/>
              <a:cxnLst/>
              <a:rect l="l" t="t" r="r" b="b"/>
              <a:pathLst>
                <a:path w="4488" h="4089" extrusionOk="0">
                  <a:moveTo>
                    <a:pt x="2244" y="0"/>
                  </a:moveTo>
                  <a:cubicBezTo>
                    <a:pt x="1721" y="0"/>
                    <a:pt x="1199" y="200"/>
                    <a:pt x="800" y="598"/>
                  </a:cubicBezTo>
                  <a:cubicBezTo>
                    <a:pt x="0" y="1398"/>
                    <a:pt x="0" y="2691"/>
                    <a:pt x="800" y="3489"/>
                  </a:cubicBezTo>
                  <a:cubicBezTo>
                    <a:pt x="1199" y="3889"/>
                    <a:pt x="1721" y="4089"/>
                    <a:pt x="2244" y="4089"/>
                  </a:cubicBezTo>
                  <a:cubicBezTo>
                    <a:pt x="2767" y="4089"/>
                    <a:pt x="3290" y="3889"/>
                    <a:pt x="3690" y="3489"/>
                  </a:cubicBezTo>
                  <a:cubicBezTo>
                    <a:pt x="4488" y="2691"/>
                    <a:pt x="4488" y="1398"/>
                    <a:pt x="3690" y="598"/>
                  </a:cubicBezTo>
                  <a:cubicBezTo>
                    <a:pt x="3290" y="200"/>
                    <a:pt x="2767" y="0"/>
                    <a:pt x="2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3"/>
            <p:cNvSpPr/>
            <p:nvPr/>
          </p:nvSpPr>
          <p:spPr>
            <a:xfrm rot="5400000">
              <a:off x="8341964" y="-542464"/>
              <a:ext cx="204057" cy="189336"/>
            </a:xfrm>
            <a:custGeom>
              <a:avLst/>
              <a:gdLst/>
              <a:ahLst/>
              <a:cxnLst/>
              <a:rect l="l" t="t" r="r" b="b"/>
              <a:pathLst>
                <a:path w="4408" h="4090" extrusionOk="0">
                  <a:moveTo>
                    <a:pt x="2200" y="1"/>
                  </a:moveTo>
                  <a:cubicBezTo>
                    <a:pt x="1222" y="1"/>
                    <a:pt x="357" y="705"/>
                    <a:pt x="187" y="1702"/>
                  </a:cubicBezTo>
                  <a:cubicBezTo>
                    <a:pt x="0" y="2814"/>
                    <a:pt x="748" y="3871"/>
                    <a:pt x="1862" y="4060"/>
                  </a:cubicBezTo>
                  <a:cubicBezTo>
                    <a:pt x="1977" y="4080"/>
                    <a:pt x="2091" y="4089"/>
                    <a:pt x="2204" y="4089"/>
                  </a:cubicBezTo>
                  <a:cubicBezTo>
                    <a:pt x="3182" y="4089"/>
                    <a:pt x="4048" y="3384"/>
                    <a:pt x="4218" y="2385"/>
                  </a:cubicBezTo>
                  <a:cubicBezTo>
                    <a:pt x="4407" y="1274"/>
                    <a:pt x="3659" y="220"/>
                    <a:pt x="2545" y="30"/>
                  </a:cubicBezTo>
                  <a:cubicBezTo>
                    <a:pt x="2429" y="10"/>
                    <a:pt x="2314" y="1"/>
                    <a:pt x="22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3"/>
            <p:cNvSpPr/>
            <p:nvPr/>
          </p:nvSpPr>
          <p:spPr>
            <a:xfrm rot="5400000">
              <a:off x="8064240" y="-542348"/>
              <a:ext cx="207668" cy="189290"/>
            </a:xfrm>
            <a:custGeom>
              <a:avLst/>
              <a:gdLst/>
              <a:ahLst/>
              <a:cxnLst/>
              <a:rect l="l" t="t" r="r" b="b"/>
              <a:pathLst>
                <a:path w="4486" h="4089" extrusionOk="0">
                  <a:moveTo>
                    <a:pt x="2243" y="0"/>
                  </a:moveTo>
                  <a:cubicBezTo>
                    <a:pt x="1720" y="0"/>
                    <a:pt x="1197" y="200"/>
                    <a:pt x="798" y="598"/>
                  </a:cubicBezTo>
                  <a:cubicBezTo>
                    <a:pt x="1" y="1398"/>
                    <a:pt x="1" y="2691"/>
                    <a:pt x="798" y="3489"/>
                  </a:cubicBezTo>
                  <a:cubicBezTo>
                    <a:pt x="1197" y="3889"/>
                    <a:pt x="1720" y="4089"/>
                    <a:pt x="2243" y="4089"/>
                  </a:cubicBezTo>
                  <a:cubicBezTo>
                    <a:pt x="2767" y="4089"/>
                    <a:pt x="3290" y="3889"/>
                    <a:pt x="3689" y="3489"/>
                  </a:cubicBezTo>
                  <a:cubicBezTo>
                    <a:pt x="4486" y="2691"/>
                    <a:pt x="4486" y="1398"/>
                    <a:pt x="3689" y="598"/>
                  </a:cubicBezTo>
                  <a:cubicBezTo>
                    <a:pt x="3290" y="200"/>
                    <a:pt x="2767" y="0"/>
                    <a:pt x="22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3"/>
            <p:cNvSpPr/>
            <p:nvPr/>
          </p:nvSpPr>
          <p:spPr>
            <a:xfrm rot="5400000">
              <a:off x="8341895" y="-803160"/>
              <a:ext cx="204196" cy="189336"/>
            </a:xfrm>
            <a:custGeom>
              <a:avLst/>
              <a:gdLst/>
              <a:ahLst/>
              <a:cxnLst/>
              <a:rect l="l" t="t" r="r" b="b"/>
              <a:pathLst>
                <a:path w="4411" h="4090" extrusionOk="0">
                  <a:moveTo>
                    <a:pt x="2202" y="1"/>
                  </a:moveTo>
                  <a:cubicBezTo>
                    <a:pt x="1223" y="1"/>
                    <a:pt x="360" y="705"/>
                    <a:pt x="190" y="1702"/>
                  </a:cubicBezTo>
                  <a:cubicBezTo>
                    <a:pt x="0" y="2814"/>
                    <a:pt x="751" y="3871"/>
                    <a:pt x="1863" y="4060"/>
                  </a:cubicBezTo>
                  <a:cubicBezTo>
                    <a:pt x="1978" y="4080"/>
                    <a:pt x="2092" y="4089"/>
                    <a:pt x="2205" y="4089"/>
                  </a:cubicBezTo>
                  <a:cubicBezTo>
                    <a:pt x="3185" y="4089"/>
                    <a:pt x="4051" y="3384"/>
                    <a:pt x="4221" y="2385"/>
                  </a:cubicBezTo>
                  <a:cubicBezTo>
                    <a:pt x="4410" y="1274"/>
                    <a:pt x="3660" y="220"/>
                    <a:pt x="2548" y="30"/>
                  </a:cubicBezTo>
                  <a:cubicBezTo>
                    <a:pt x="2432" y="10"/>
                    <a:pt x="2316" y="1"/>
                    <a:pt x="22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3"/>
            <p:cNvSpPr/>
            <p:nvPr/>
          </p:nvSpPr>
          <p:spPr>
            <a:xfrm rot="5400000">
              <a:off x="8064194" y="-803021"/>
              <a:ext cx="207761" cy="189290"/>
            </a:xfrm>
            <a:custGeom>
              <a:avLst/>
              <a:gdLst/>
              <a:ahLst/>
              <a:cxnLst/>
              <a:rect l="l" t="t" r="r" b="b"/>
              <a:pathLst>
                <a:path w="4488" h="4089" extrusionOk="0">
                  <a:moveTo>
                    <a:pt x="2244" y="0"/>
                  </a:moveTo>
                  <a:cubicBezTo>
                    <a:pt x="1721" y="0"/>
                    <a:pt x="1199" y="200"/>
                    <a:pt x="800" y="598"/>
                  </a:cubicBezTo>
                  <a:cubicBezTo>
                    <a:pt x="0" y="1398"/>
                    <a:pt x="0" y="2691"/>
                    <a:pt x="800" y="3489"/>
                  </a:cubicBezTo>
                  <a:cubicBezTo>
                    <a:pt x="1199" y="3889"/>
                    <a:pt x="1721" y="4089"/>
                    <a:pt x="2244" y="4089"/>
                  </a:cubicBezTo>
                  <a:cubicBezTo>
                    <a:pt x="2767" y="4089"/>
                    <a:pt x="3290" y="3889"/>
                    <a:pt x="3690" y="3489"/>
                  </a:cubicBezTo>
                  <a:cubicBezTo>
                    <a:pt x="4488" y="2691"/>
                    <a:pt x="4488" y="1398"/>
                    <a:pt x="3690" y="598"/>
                  </a:cubicBezTo>
                  <a:cubicBezTo>
                    <a:pt x="3290" y="200"/>
                    <a:pt x="2767" y="0"/>
                    <a:pt x="22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13"/>
          <p:cNvGrpSpPr/>
          <p:nvPr/>
        </p:nvGrpSpPr>
        <p:grpSpPr>
          <a:xfrm rot="-7684289">
            <a:off x="7906379" y="3170996"/>
            <a:ext cx="2290383" cy="1122543"/>
            <a:chOff x="5016850" y="1551000"/>
            <a:chExt cx="1365250" cy="669125"/>
          </a:xfrm>
        </p:grpSpPr>
        <p:sp>
          <p:nvSpPr>
            <p:cNvPr id="249" name="Google Shape;249;p13"/>
            <p:cNvSpPr/>
            <p:nvPr/>
          </p:nvSpPr>
          <p:spPr>
            <a:xfrm>
              <a:off x="5625700" y="1750875"/>
              <a:ext cx="217000" cy="137775"/>
            </a:xfrm>
            <a:custGeom>
              <a:avLst/>
              <a:gdLst/>
              <a:ahLst/>
              <a:cxnLst/>
              <a:rect l="l" t="t" r="r" b="b"/>
              <a:pathLst>
                <a:path w="8680" h="5511" extrusionOk="0">
                  <a:moveTo>
                    <a:pt x="5533" y="0"/>
                  </a:moveTo>
                  <a:cubicBezTo>
                    <a:pt x="1146" y="0"/>
                    <a:pt x="1" y="4533"/>
                    <a:pt x="1" y="4533"/>
                  </a:cubicBezTo>
                  <a:cubicBezTo>
                    <a:pt x="1259" y="5202"/>
                    <a:pt x="2277" y="5511"/>
                    <a:pt x="3155" y="5511"/>
                  </a:cubicBezTo>
                  <a:cubicBezTo>
                    <a:pt x="5326" y="5511"/>
                    <a:pt x="6652" y="3631"/>
                    <a:pt x="8680" y="658"/>
                  </a:cubicBezTo>
                  <a:cubicBezTo>
                    <a:pt x="7481" y="193"/>
                    <a:pt x="6438" y="0"/>
                    <a:pt x="5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5625700" y="1750875"/>
              <a:ext cx="217000" cy="113350"/>
            </a:xfrm>
            <a:custGeom>
              <a:avLst/>
              <a:gdLst/>
              <a:ahLst/>
              <a:cxnLst/>
              <a:rect l="l" t="t" r="r" b="b"/>
              <a:pathLst>
                <a:path w="8680" h="4534" extrusionOk="0">
                  <a:moveTo>
                    <a:pt x="5533" y="0"/>
                  </a:moveTo>
                  <a:cubicBezTo>
                    <a:pt x="1146" y="0"/>
                    <a:pt x="1" y="4533"/>
                    <a:pt x="1" y="4533"/>
                  </a:cubicBezTo>
                  <a:cubicBezTo>
                    <a:pt x="4086" y="4011"/>
                    <a:pt x="8680" y="658"/>
                    <a:pt x="8680" y="658"/>
                  </a:cubicBezTo>
                  <a:cubicBezTo>
                    <a:pt x="7481" y="193"/>
                    <a:pt x="6438" y="0"/>
                    <a:pt x="55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5460925" y="2092600"/>
              <a:ext cx="209925" cy="127525"/>
            </a:xfrm>
            <a:custGeom>
              <a:avLst/>
              <a:gdLst/>
              <a:ahLst/>
              <a:cxnLst/>
              <a:rect l="l" t="t" r="r" b="b"/>
              <a:pathLst>
                <a:path w="8397" h="5101" extrusionOk="0">
                  <a:moveTo>
                    <a:pt x="2664" y="1"/>
                  </a:moveTo>
                  <a:cubicBezTo>
                    <a:pt x="1166" y="1"/>
                    <a:pt x="1" y="514"/>
                    <a:pt x="1" y="514"/>
                  </a:cubicBezTo>
                  <a:cubicBezTo>
                    <a:pt x="674" y="4327"/>
                    <a:pt x="2349" y="5100"/>
                    <a:pt x="5466" y="5100"/>
                  </a:cubicBezTo>
                  <a:cubicBezTo>
                    <a:pt x="6329" y="5100"/>
                    <a:pt x="7303" y="5041"/>
                    <a:pt x="8397" y="4971"/>
                  </a:cubicBezTo>
                  <a:cubicBezTo>
                    <a:pt x="7166" y="884"/>
                    <a:pt x="4629" y="1"/>
                    <a:pt x="2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3"/>
            <p:cNvSpPr/>
            <p:nvPr/>
          </p:nvSpPr>
          <p:spPr>
            <a:xfrm>
              <a:off x="5460925" y="2092600"/>
              <a:ext cx="209925" cy="124275"/>
            </a:xfrm>
            <a:custGeom>
              <a:avLst/>
              <a:gdLst/>
              <a:ahLst/>
              <a:cxnLst/>
              <a:rect l="l" t="t" r="r" b="b"/>
              <a:pathLst>
                <a:path w="8397" h="4971" extrusionOk="0">
                  <a:moveTo>
                    <a:pt x="2664" y="1"/>
                  </a:moveTo>
                  <a:cubicBezTo>
                    <a:pt x="1166" y="1"/>
                    <a:pt x="1" y="514"/>
                    <a:pt x="1" y="514"/>
                  </a:cubicBezTo>
                  <a:cubicBezTo>
                    <a:pt x="2927" y="3412"/>
                    <a:pt x="8397" y="4971"/>
                    <a:pt x="8397" y="4971"/>
                  </a:cubicBezTo>
                  <a:cubicBezTo>
                    <a:pt x="7166" y="884"/>
                    <a:pt x="4629" y="1"/>
                    <a:pt x="26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5964600" y="1551000"/>
              <a:ext cx="234600" cy="254450"/>
            </a:xfrm>
            <a:custGeom>
              <a:avLst/>
              <a:gdLst/>
              <a:ahLst/>
              <a:cxnLst/>
              <a:rect l="l" t="t" r="r" b="b"/>
              <a:pathLst>
                <a:path w="9384" h="10178" extrusionOk="0">
                  <a:moveTo>
                    <a:pt x="9384" y="0"/>
                  </a:moveTo>
                  <a:lnTo>
                    <a:pt x="9384" y="0"/>
                  </a:lnTo>
                  <a:cubicBezTo>
                    <a:pt x="1" y="1971"/>
                    <a:pt x="2808" y="10178"/>
                    <a:pt x="2808" y="10178"/>
                  </a:cubicBezTo>
                  <a:cubicBezTo>
                    <a:pt x="9087" y="9617"/>
                    <a:pt x="9246" y="6443"/>
                    <a:pt x="9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5964600" y="1551000"/>
              <a:ext cx="234600" cy="254450"/>
            </a:xfrm>
            <a:custGeom>
              <a:avLst/>
              <a:gdLst/>
              <a:ahLst/>
              <a:cxnLst/>
              <a:rect l="l" t="t" r="r" b="b"/>
              <a:pathLst>
                <a:path w="9384" h="10178" extrusionOk="0">
                  <a:moveTo>
                    <a:pt x="9384" y="0"/>
                  </a:moveTo>
                  <a:cubicBezTo>
                    <a:pt x="1" y="1971"/>
                    <a:pt x="2808" y="10178"/>
                    <a:pt x="2808" y="10178"/>
                  </a:cubicBezTo>
                  <a:cubicBezTo>
                    <a:pt x="6810" y="6778"/>
                    <a:pt x="9383" y="1"/>
                    <a:pt x="9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6020900" y="1857050"/>
              <a:ext cx="361200" cy="197875"/>
            </a:xfrm>
            <a:custGeom>
              <a:avLst/>
              <a:gdLst/>
              <a:ahLst/>
              <a:cxnLst/>
              <a:rect l="l" t="t" r="r" b="b"/>
              <a:pathLst>
                <a:path w="14448" h="7915" extrusionOk="0">
                  <a:moveTo>
                    <a:pt x="7993" y="0"/>
                  </a:moveTo>
                  <a:cubicBezTo>
                    <a:pt x="2618" y="0"/>
                    <a:pt x="0" y="5267"/>
                    <a:pt x="0" y="5267"/>
                  </a:cubicBezTo>
                  <a:cubicBezTo>
                    <a:pt x="2182" y="7113"/>
                    <a:pt x="3952" y="7915"/>
                    <a:pt x="5608" y="7915"/>
                  </a:cubicBezTo>
                  <a:cubicBezTo>
                    <a:pt x="8401" y="7915"/>
                    <a:pt x="10870" y="5636"/>
                    <a:pt x="14447" y="2247"/>
                  </a:cubicBezTo>
                  <a:cubicBezTo>
                    <a:pt x="11973" y="610"/>
                    <a:pt x="9823" y="0"/>
                    <a:pt x="79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3"/>
            <p:cNvSpPr/>
            <p:nvPr/>
          </p:nvSpPr>
          <p:spPr>
            <a:xfrm>
              <a:off x="6020900" y="1857050"/>
              <a:ext cx="361200" cy="133150"/>
            </a:xfrm>
            <a:custGeom>
              <a:avLst/>
              <a:gdLst/>
              <a:ahLst/>
              <a:cxnLst/>
              <a:rect l="l" t="t" r="r" b="b"/>
              <a:pathLst>
                <a:path w="14448" h="5326" extrusionOk="0">
                  <a:moveTo>
                    <a:pt x="7993" y="0"/>
                  </a:moveTo>
                  <a:cubicBezTo>
                    <a:pt x="2618" y="0"/>
                    <a:pt x="0" y="5267"/>
                    <a:pt x="0" y="5267"/>
                  </a:cubicBezTo>
                  <a:cubicBezTo>
                    <a:pt x="460" y="5307"/>
                    <a:pt x="928" y="5326"/>
                    <a:pt x="1401" y="5326"/>
                  </a:cubicBezTo>
                  <a:cubicBezTo>
                    <a:pt x="7493" y="5326"/>
                    <a:pt x="14447" y="2247"/>
                    <a:pt x="14447" y="2247"/>
                  </a:cubicBezTo>
                  <a:cubicBezTo>
                    <a:pt x="11973" y="610"/>
                    <a:pt x="9823" y="0"/>
                    <a:pt x="79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3"/>
            <p:cNvSpPr/>
            <p:nvPr/>
          </p:nvSpPr>
          <p:spPr>
            <a:xfrm>
              <a:off x="5016850" y="1777900"/>
              <a:ext cx="1034725" cy="350025"/>
            </a:xfrm>
            <a:custGeom>
              <a:avLst/>
              <a:gdLst/>
              <a:ahLst/>
              <a:cxnLst/>
              <a:rect l="l" t="t" r="r" b="b"/>
              <a:pathLst>
                <a:path w="41389" h="14001" fill="none" extrusionOk="0">
                  <a:moveTo>
                    <a:pt x="1" y="10474"/>
                  </a:moveTo>
                  <a:cubicBezTo>
                    <a:pt x="1" y="10474"/>
                    <a:pt x="6373" y="3353"/>
                    <a:pt x="19200" y="8677"/>
                  </a:cubicBezTo>
                  <a:cubicBezTo>
                    <a:pt x="32026" y="14001"/>
                    <a:pt x="39853" y="2551"/>
                    <a:pt x="41388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5837950" y="1969050"/>
              <a:ext cx="254850" cy="56300"/>
            </a:xfrm>
            <a:custGeom>
              <a:avLst/>
              <a:gdLst/>
              <a:ahLst/>
              <a:cxnLst/>
              <a:rect l="l" t="t" r="r" b="b"/>
              <a:pathLst>
                <a:path w="10194" h="2252" fill="none" extrusionOk="0">
                  <a:moveTo>
                    <a:pt x="0" y="805"/>
                  </a:moveTo>
                  <a:cubicBezTo>
                    <a:pt x="0" y="805"/>
                    <a:pt x="5815" y="2252"/>
                    <a:pt x="10193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3"/>
            <p:cNvSpPr/>
            <p:nvPr/>
          </p:nvSpPr>
          <p:spPr>
            <a:xfrm>
              <a:off x="5496825" y="1856850"/>
              <a:ext cx="168700" cy="138000"/>
            </a:xfrm>
            <a:custGeom>
              <a:avLst/>
              <a:gdLst/>
              <a:ahLst/>
              <a:cxnLst/>
              <a:rect l="l" t="t" r="r" b="b"/>
              <a:pathLst>
                <a:path w="6748" h="5520" fill="none" extrusionOk="0">
                  <a:moveTo>
                    <a:pt x="1" y="5519"/>
                  </a:moveTo>
                  <a:cubicBezTo>
                    <a:pt x="1" y="5519"/>
                    <a:pt x="2060" y="1032"/>
                    <a:pt x="6748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3"/>
            <p:cNvSpPr/>
            <p:nvPr/>
          </p:nvSpPr>
          <p:spPr>
            <a:xfrm>
              <a:off x="5284650" y="1945675"/>
              <a:ext cx="208050" cy="179600"/>
            </a:xfrm>
            <a:custGeom>
              <a:avLst/>
              <a:gdLst/>
              <a:ahLst/>
              <a:cxnLst/>
              <a:rect l="l" t="t" r="r" b="b"/>
              <a:pathLst>
                <a:path w="8322" h="7184" fill="none" extrusionOk="0">
                  <a:moveTo>
                    <a:pt x="1" y="0"/>
                  </a:moveTo>
                  <a:cubicBezTo>
                    <a:pt x="1" y="0"/>
                    <a:pt x="2008" y="4841"/>
                    <a:pt x="8322" y="718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39135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4"/>
          <p:cNvSpPr/>
          <p:nvPr/>
        </p:nvSpPr>
        <p:spPr>
          <a:xfrm>
            <a:off x="1971727" y="1785810"/>
            <a:ext cx="7248277" cy="3427334"/>
          </a:xfrm>
          <a:custGeom>
            <a:avLst/>
            <a:gdLst/>
            <a:ahLst/>
            <a:cxnLst/>
            <a:rect l="l" t="t" r="r" b="b"/>
            <a:pathLst>
              <a:path w="132643" h="62720" extrusionOk="0">
                <a:moveTo>
                  <a:pt x="131081" y="1"/>
                </a:moveTo>
                <a:cubicBezTo>
                  <a:pt x="128947" y="1"/>
                  <a:pt x="125580" y="2449"/>
                  <a:pt x="127389" y="19117"/>
                </a:cubicBezTo>
                <a:cubicBezTo>
                  <a:pt x="129850" y="41827"/>
                  <a:pt x="128063" y="59008"/>
                  <a:pt x="91588" y="59008"/>
                </a:cubicBezTo>
                <a:cubicBezTo>
                  <a:pt x="90157" y="59008"/>
                  <a:pt x="88671" y="58982"/>
                  <a:pt x="87131" y="58928"/>
                </a:cubicBezTo>
                <a:cubicBezTo>
                  <a:pt x="63856" y="57630"/>
                  <a:pt x="38953" y="53986"/>
                  <a:pt x="21756" y="53986"/>
                </a:cubicBezTo>
                <a:cubicBezTo>
                  <a:pt x="8821" y="53986"/>
                  <a:pt x="245" y="56047"/>
                  <a:pt x="1" y="62720"/>
                </a:cubicBezTo>
                <a:lnTo>
                  <a:pt x="132642" y="62720"/>
                </a:lnTo>
                <a:lnTo>
                  <a:pt x="132642" y="424"/>
                </a:lnTo>
                <a:cubicBezTo>
                  <a:pt x="132642" y="424"/>
                  <a:pt x="131968" y="1"/>
                  <a:pt x="1310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4"/>
          <p:cNvSpPr/>
          <p:nvPr/>
        </p:nvSpPr>
        <p:spPr>
          <a:xfrm>
            <a:off x="2393145" y="1662513"/>
            <a:ext cx="6902988" cy="3612283"/>
          </a:xfrm>
          <a:custGeom>
            <a:avLst/>
            <a:gdLst/>
            <a:ahLst/>
            <a:cxnLst/>
            <a:rect l="l" t="t" r="r" b="b"/>
            <a:pathLst>
              <a:path w="135772" h="71045" fill="none" extrusionOk="0">
                <a:moveTo>
                  <a:pt x="135771" y="5189"/>
                </a:moveTo>
                <a:cubicBezTo>
                  <a:pt x="135771" y="5189"/>
                  <a:pt x="127773" y="0"/>
                  <a:pt x="130393" y="24952"/>
                </a:cubicBezTo>
                <a:cubicBezTo>
                  <a:pt x="133011" y="49901"/>
                  <a:pt x="130933" y="68539"/>
                  <a:pt x="89187" y="67035"/>
                </a:cubicBezTo>
                <a:cubicBezTo>
                  <a:pt x="47442" y="64631"/>
                  <a:pt x="582" y="54614"/>
                  <a:pt x="1" y="71045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259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4"/>
          <p:cNvSpPr/>
          <p:nvPr/>
        </p:nvSpPr>
        <p:spPr>
          <a:xfrm>
            <a:off x="-304800" y="-304800"/>
            <a:ext cx="4033956" cy="3536441"/>
          </a:xfrm>
          <a:custGeom>
            <a:avLst/>
            <a:gdLst/>
            <a:ahLst/>
            <a:cxnLst/>
            <a:rect l="l" t="t" r="r" b="b"/>
            <a:pathLst>
              <a:path w="89539" h="78496" extrusionOk="0">
                <a:moveTo>
                  <a:pt x="1" y="0"/>
                </a:moveTo>
                <a:lnTo>
                  <a:pt x="1" y="78496"/>
                </a:lnTo>
                <a:cubicBezTo>
                  <a:pt x="1" y="78496"/>
                  <a:pt x="21981" y="73533"/>
                  <a:pt x="12297" y="40721"/>
                </a:cubicBezTo>
                <a:cubicBezTo>
                  <a:pt x="5116" y="16396"/>
                  <a:pt x="15596" y="10505"/>
                  <a:pt x="34765" y="10505"/>
                </a:cubicBezTo>
                <a:cubicBezTo>
                  <a:pt x="41452" y="10505"/>
                  <a:pt x="49196" y="11222"/>
                  <a:pt x="57617" y="12123"/>
                </a:cubicBezTo>
                <a:cubicBezTo>
                  <a:pt x="60886" y="12473"/>
                  <a:pt x="63794" y="12630"/>
                  <a:pt x="66380" y="12630"/>
                </a:cubicBezTo>
                <a:cubicBezTo>
                  <a:pt x="89538" y="12630"/>
                  <a:pt x="86840" y="0"/>
                  <a:pt x="868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4"/>
          <p:cNvSpPr/>
          <p:nvPr/>
        </p:nvSpPr>
        <p:spPr>
          <a:xfrm>
            <a:off x="-482917" y="-360508"/>
            <a:ext cx="4122160" cy="3560191"/>
          </a:xfrm>
          <a:custGeom>
            <a:avLst/>
            <a:gdLst/>
            <a:ahLst/>
            <a:cxnLst/>
            <a:rect l="l" t="t" r="r" b="b"/>
            <a:pathLst>
              <a:path w="95189" h="82212" fill="none" extrusionOk="0">
                <a:moveTo>
                  <a:pt x="91672" y="0"/>
                </a:moveTo>
                <a:cubicBezTo>
                  <a:pt x="91672" y="0"/>
                  <a:pt x="95189" y="16346"/>
                  <a:pt x="60821" y="12697"/>
                </a:cubicBezTo>
                <a:cubicBezTo>
                  <a:pt x="26453" y="9046"/>
                  <a:pt x="2758" y="8285"/>
                  <a:pt x="12982" y="42650"/>
                </a:cubicBezTo>
                <a:cubicBezTo>
                  <a:pt x="23204" y="77013"/>
                  <a:pt x="0" y="82212"/>
                  <a:pt x="0" y="82212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259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4"/>
          <p:cNvSpPr txBox="1">
            <a:spLocks noGrp="1"/>
          </p:cNvSpPr>
          <p:nvPr>
            <p:ph type="title"/>
          </p:nvPr>
        </p:nvSpPr>
        <p:spPr>
          <a:xfrm>
            <a:off x="720000" y="5394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67" name="Google Shape;267;p14"/>
          <p:cNvGrpSpPr/>
          <p:nvPr/>
        </p:nvGrpSpPr>
        <p:grpSpPr>
          <a:xfrm>
            <a:off x="8284736" y="-615532"/>
            <a:ext cx="465425" cy="1643337"/>
            <a:chOff x="715099" y="4345393"/>
            <a:chExt cx="465425" cy="1643337"/>
          </a:xfrm>
        </p:grpSpPr>
        <p:sp>
          <p:nvSpPr>
            <p:cNvPr id="268" name="Google Shape;268;p14"/>
            <p:cNvSpPr/>
            <p:nvPr/>
          </p:nvSpPr>
          <p:spPr>
            <a:xfrm rot="5400000">
              <a:off x="705725" y="5268489"/>
              <a:ext cx="208131" cy="189290"/>
            </a:xfrm>
            <a:custGeom>
              <a:avLst/>
              <a:gdLst/>
              <a:ahLst/>
              <a:cxnLst/>
              <a:rect l="l" t="t" r="r" b="b"/>
              <a:pathLst>
                <a:path w="4496" h="4089" extrusionOk="0">
                  <a:moveTo>
                    <a:pt x="2248" y="0"/>
                  </a:moveTo>
                  <a:cubicBezTo>
                    <a:pt x="1321" y="0"/>
                    <a:pt x="480" y="635"/>
                    <a:pt x="260" y="1576"/>
                  </a:cubicBezTo>
                  <a:cubicBezTo>
                    <a:pt x="0" y="2675"/>
                    <a:pt x="683" y="3776"/>
                    <a:pt x="1782" y="4033"/>
                  </a:cubicBezTo>
                  <a:cubicBezTo>
                    <a:pt x="1940" y="4070"/>
                    <a:pt x="2098" y="4088"/>
                    <a:pt x="2253" y="4088"/>
                  </a:cubicBezTo>
                  <a:cubicBezTo>
                    <a:pt x="3180" y="4088"/>
                    <a:pt x="4018" y="3454"/>
                    <a:pt x="4238" y="2511"/>
                  </a:cubicBezTo>
                  <a:cubicBezTo>
                    <a:pt x="4496" y="1413"/>
                    <a:pt x="3815" y="314"/>
                    <a:pt x="2717" y="54"/>
                  </a:cubicBezTo>
                  <a:cubicBezTo>
                    <a:pt x="2560" y="18"/>
                    <a:pt x="2403" y="0"/>
                    <a:pt x="22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 rot="5400000">
              <a:off x="984359" y="5268396"/>
              <a:ext cx="203085" cy="189244"/>
            </a:xfrm>
            <a:custGeom>
              <a:avLst/>
              <a:gdLst/>
              <a:ahLst/>
              <a:cxnLst/>
              <a:rect l="l" t="t" r="r" b="b"/>
              <a:pathLst>
                <a:path w="4387" h="4088" extrusionOk="0">
                  <a:moveTo>
                    <a:pt x="2190" y="1"/>
                  </a:moveTo>
                  <a:cubicBezTo>
                    <a:pt x="1200" y="1"/>
                    <a:pt x="329" y="722"/>
                    <a:pt x="174" y="1734"/>
                  </a:cubicBezTo>
                  <a:cubicBezTo>
                    <a:pt x="0" y="2848"/>
                    <a:pt x="766" y="3892"/>
                    <a:pt x="1880" y="4063"/>
                  </a:cubicBezTo>
                  <a:cubicBezTo>
                    <a:pt x="1987" y="4080"/>
                    <a:pt x="2093" y="4088"/>
                    <a:pt x="2197" y="4088"/>
                  </a:cubicBezTo>
                  <a:cubicBezTo>
                    <a:pt x="3188" y="4088"/>
                    <a:pt x="4057" y="3365"/>
                    <a:pt x="4212" y="2357"/>
                  </a:cubicBezTo>
                  <a:cubicBezTo>
                    <a:pt x="4386" y="1240"/>
                    <a:pt x="3620" y="196"/>
                    <a:pt x="2504" y="25"/>
                  </a:cubicBezTo>
                  <a:cubicBezTo>
                    <a:pt x="2398" y="9"/>
                    <a:pt x="2294" y="1"/>
                    <a:pt x="2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 rot="5400000">
              <a:off x="705702" y="5529231"/>
              <a:ext cx="208177" cy="189290"/>
            </a:xfrm>
            <a:custGeom>
              <a:avLst/>
              <a:gdLst/>
              <a:ahLst/>
              <a:cxnLst/>
              <a:rect l="l" t="t" r="r" b="b"/>
              <a:pathLst>
                <a:path w="4497" h="4089" extrusionOk="0">
                  <a:moveTo>
                    <a:pt x="2249" y="0"/>
                  </a:moveTo>
                  <a:cubicBezTo>
                    <a:pt x="1322" y="0"/>
                    <a:pt x="481" y="635"/>
                    <a:pt x="258" y="1576"/>
                  </a:cubicBezTo>
                  <a:cubicBezTo>
                    <a:pt x="1" y="2675"/>
                    <a:pt x="681" y="3776"/>
                    <a:pt x="1780" y="4033"/>
                  </a:cubicBezTo>
                  <a:cubicBezTo>
                    <a:pt x="1938" y="4070"/>
                    <a:pt x="2097" y="4088"/>
                    <a:pt x="2252" y="4088"/>
                  </a:cubicBezTo>
                  <a:cubicBezTo>
                    <a:pt x="3180" y="4088"/>
                    <a:pt x="4017" y="3454"/>
                    <a:pt x="4239" y="2511"/>
                  </a:cubicBezTo>
                  <a:cubicBezTo>
                    <a:pt x="4496" y="1413"/>
                    <a:pt x="3816" y="314"/>
                    <a:pt x="2717" y="54"/>
                  </a:cubicBezTo>
                  <a:cubicBezTo>
                    <a:pt x="2561" y="18"/>
                    <a:pt x="2404" y="0"/>
                    <a:pt x="22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 rot="5400000">
              <a:off x="984406" y="5529069"/>
              <a:ext cx="202993" cy="189244"/>
            </a:xfrm>
            <a:custGeom>
              <a:avLst/>
              <a:gdLst/>
              <a:ahLst/>
              <a:cxnLst/>
              <a:rect l="l" t="t" r="r" b="b"/>
              <a:pathLst>
                <a:path w="4385" h="4088" extrusionOk="0">
                  <a:moveTo>
                    <a:pt x="2187" y="0"/>
                  </a:moveTo>
                  <a:cubicBezTo>
                    <a:pt x="1196" y="0"/>
                    <a:pt x="327" y="723"/>
                    <a:pt x="172" y="1731"/>
                  </a:cubicBezTo>
                  <a:cubicBezTo>
                    <a:pt x="1" y="2848"/>
                    <a:pt x="764" y="3892"/>
                    <a:pt x="1881" y="4063"/>
                  </a:cubicBezTo>
                  <a:cubicBezTo>
                    <a:pt x="1987" y="4080"/>
                    <a:pt x="2093" y="4088"/>
                    <a:pt x="2197" y="4088"/>
                  </a:cubicBezTo>
                  <a:cubicBezTo>
                    <a:pt x="3186" y="4088"/>
                    <a:pt x="4056" y="3364"/>
                    <a:pt x="4213" y="2354"/>
                  </a:cubicBezTo>
                  <a:cubicBezTo>
                    <a:pt x="4385" y="1240"/>
                    <a:pt x="3618" y="196"/>
                    <a:pt x="2504" y="25"/>
                  </a:cubicBezTo>
                  <a:cubicBezTo>
                    <a:pt x="2398" y="8"/>
                    <a:pt x="2292" y="0"/>
                    <a:pt x="21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 rot="5400000">
              <a:off x="705632" y="5789927"/>
              <a:ext cx="208270" cy="189336"/>
            </a:xfrm>
            <a:custGeom>
              <a:avLst/>
              <a:gdLst/>
              <a:ahLst/>
              <a:cxnLst/>
              <a:rect l="l" t="t" r="r" b="b"/>
              <a:pathLst>
                <a:path w="4499" h="4090" extrusionOk="0">
                  <a:moveTo>
                    <a:pt x="2248" y="0"/>
                  </a:moveTo>
                  <a:cubicBezTo>
                    <a:pt x="1321" y="0"/>
                    <a:pt x="480" y="635"/>
                    <a:pt x="260" y="1576"/>
                  </a:cubicBezTo>
                  <a:cubicBezTo>
                    <a:pt x="0" y="2675"/>
                    <a:pt x="683" y="3776"/>
                    <a:pt x="1782" y="4036"/>
                  </a:cubicBezTo>
                  <a:cubicBezTo>
                    <a:pt x="1938" y="4072"/>
                    <a:pt x="2095" y="4090"/>
                    <a:pt x="2250" y="4090"/>
                  </a:cubicBezTo>
                  <a:cubicBezTo>
                    <a:pt x="3177" y="4090"/>
                    <a:pt x="4018" y="3455"/>
                    <a:pt x="4238" y="2514"/>
                  </a:cubicBezTo>
                  <a:cubicBezTo>
                    <a:pt x="4498" y="1413"/>
                    <a:pt x="3815" y="314"/>
                    <a:pt x="2717" y="54"/>
                  </a:cubicBezTo>
                  <a:cubicBezTo>
                    <a:pt x="2560" y="18"/>
                    <a:pt x="2403" y="0"/>
                    <a:pt x="22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 rot="5400000">
              <a:off x="984429" y="5789719"/>
              <a:ext cx="202946" cy="189244"/>
            </a:xfrm>
            <a:custGeom>
              <a:avLst/>
              <a:gdLst/>
              <a:ahLst/>
              <a:cxnLst/>
              <a:rect l="l" t="t" r="r" b="b"/>
              <a:pathLst>
                <a:path w="4384" h="4088" extrusionOk="0">
                  <a:moveTo>
                    <a:pt x="2190" y="1"/>
                  </a:moveTo>
                  <a:cubicBezTo>
                    <a:pt x="1197" y="1"/>
                    <a:pt x="327" y="722"/>
                    <a:pt x="171" y="1734"/>
                  </a:cubicBezTo>
                  <a:cubicBezTo>
                    <a:pt x="0" y="2848"/>
                    <a:pt x="764" y="3892"/>
                    <a:pt x="1880" y="4063"/>
                  </a:cubicBezTo>
                  <a:cubicBezTo>
                    <a:pt x="1987" y="4080"/>
                    <a:pt x="2093" y="4088"/>
                    <a:pt x="2197" y="4088"/>
                  </a:cubicBezTo>
                  <a:cubicBezTo>
                    <a:pt x="3188" y="4088"/>
                    <a:pt x="4057" y="3365"/>
                    <a:pt x="4212" y="2357"/>
                  </a:cubicBezTo>
                  <a:cubicBezTo>
                    <a:pt x="4384" y="1240"/>
                    <a:pt x="3620" y="196"/>
                    <a:pt x="2504" y="25"/>
                  </a:cubicBezTo>
                  <a:cubicBezTo>
                    <a:pt x="2398" y="9"/>
                    <a:pt x="2293" y="1"/>
                    <a:pt x="2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 rot="5400000">
              <a:off x="991234" y="4866785"/>
              <a:ext cx="189244" cy="189244"/>
            </a:xfrm>
            <a:custGeom>
              <a:avLst/>
              <a:gdLst/>
              <a:ahLst/>
              <a:cxnLst/>
              <a:rect l="l" t="t" r="r" b="b"/>
              <a:pathLst>
                <a:path w="4088" h="4088" extrusionOk="0">
                  <a:moveTo>
                    <a:pt x="2044" y="0"/>
                  </a:moveTo>
                  <a:cubicBezTo>
                    <a:pt x="917" y="0"/>
                    <a:pt x="0" y="914"/>
                    <a:pt x="0" y="2044"/>
                  </a:cubicBezTo>
                  <a:cubicBezTo>
                    <a:pt x="0" y="3174"/>
                    <a:pt x="917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 rot="5400000">
              <a:off x="715215" y="4866762"/>
              <a:ext cx="189244" cy="189290"/>
            </a:xfrm>
            <a:custGeom>
              <a:avLst/>
              <a:gdLst/>
              <a:ahLst/>
              <a:cxnLst/>
              <a:rect l="l" t="t" r="r" b="b"/>
              <a:pathLst>
                <a:path w="4088" h="4089" extrusionOk="0">
                  <a:moveTo>
                    <a:pt x="2044" y="1"/>
                  </a:moveTo>
                  <a:cubicBezTo>
                    <a:pt x="917" y="1"/>
                    <a:pt x="0" y="915"/>
                    <a:pt x="0" y="2045"/>
                  </a:cubicBezTo>
                  <a:cubicBezTo>
                    <a:pt x="0" y="3174"/>
                    <a:pt x="917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 rot="5400000">
              <a:off x="991234" y="4606159"/>
              <a:ext cx="189244" cy="189244"/>
            </a:xfrm>
            <a:custGeom>
              <a:avLst/>
              <a:gdLst/>
              <a:ahLst/>
              <a:cxnLst/>
              <a:rect l="l" t="t" r="r" b="b"/>
              <a:pathLst>
                <a:path w="4088" h="4088" extrusionOk="0">
                  <a:moveTo>
                    <a:pt x="2044" y="0"/>
                  </a:moveTo>
                  <a:cubicBezTo>
                    <a:pt x="914" y="0"/>
                    <a:pt x="0" y="914"/>
                    <a:pt x="0" y="2044"/>
                  </a:cubicBezTo>
                  <a:cubicBezTo>
                    <a:pt x="0" y="3174"/>
                    <a:pt x="914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 rot="5400000">
              <a:off x="715215" y="4606135"/>
              <a:ext cx="189244" cy="189290"/>
            </a:xfrm>
            <a:custGeom>
              <a:avLst/>
              <a:gdLst/>
              <a:ahLst/>
              <a:cxnLst/>
              <a:rect l="l" t="t" r="r" b="b"/>
              <a:pathLst>
                <a:path w="4088" h="4089" extrusionOk="0">
                  <a:moveTo>
                    <a:pt x="2044" y="1"/>
                  </a:moveTo>
                  <a:cubicBezTo>
                    <a:pt x="914" y="1"/>
                    <a:pt x="0" y="915"/>
                    <a:pt x="0" y="2045"/>
                  </a:cubicBezTo>
                  <a:cubicBezTo>
                    <a:pt x="0" y="3174"/>
                    <a:pt x="914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 rot="5400000">
              <a:off x="991211" y="4345416"/>
              <a:ext cx="189290" cy="189244"/>
            </a:xfrm>
            <a:custGeom>
              <a:avLst/>
              <a:gdLst/>
              <a:ahLst/>
              <a:cxnLst/>
              <a:rect l="l" t="t" r="r" b="b"/>
              <a:pathLst>
                <a:path w="4089" h="4088" extrusionOk="0">
                  <a:moveTo>
                    <a:pt x="2044" y="0"/>
                  </a:moveTo>
                  <a:cubicBezTo>
                    <a:pt x="917" y="0"/>
                    <a:pt x="0" y="914"/>
                    <a:pt x="0" y="2044"/>
                  </a:cubicBezTo>
                  <a:cubicBezTo>
                    <a:pt x="0" y="3174"/>
                    <a:pt x="917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 rot="5400000">
              <a:off x="715192" y="4345393"/>
              <a:ext cx="189290" cy="189290"/>
            </a:xfrm>
            <a:custGeom>
              <a:avLst/>
              <a:gdLst/>
              <a:ahLst/>
              <a:cxnLst/>
              <a:rect l="l" t="t" r="r" b="b"/>
              <a:pathLst>
                <a:path w="4089" h="4089" extrusionOk="0">
                  <a:moveTo>
                    <a:pt x="2044" y="1"/>
                  </a:moveTo>
                  <a:cubicBezTo>
                    <a:pt x="917" y="1"/>
                    <a:pt x="0" y="915"/>
                    <a:pt x="0" y="2045"/>
                  </a:cubicBezTo>
                  <a:cubicBezTo>
                    <a:pt x="0" y="3174"/>
                    <a:pt x="917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14"/>
          <p:cNvGrpSpPr/>
          <p:nvPr/>
        </p:nvGrpSpPr>
        <p:grpSpPr>
          <a:xfrm rot="851936">
            <a:off x="-1046449" y="-331605"/>
            <a:ext cx="2201585" cy="1075474"/>
            <a:chOff x="4980875" y="2482775"/>
            <a:chExt cx="1416275" cy="691850"/>
          </a:xfrm>
        </p:grpSpPr>
        <p:sp>
          <p:nvSpPr>
            <p:cNvPr id="281" name="Google Shape;281;p14"/>
            <p:cNvSpPr/>
            <p:nvPr/>
          </p:nvSpPr>
          <p:spPr>
            <a:xfrm>
              <a:off x="4980875" y="2482775"/>
              <a:ext cx="1195075" cy="621225"/>
            </a:xfrm>
            <a:custGeom>
              <a:avLst/>
              <a:gdLst/>
              <a:ahLst/>
              <a:cxnLst/>
              <a:rect l="l" t="t" r="r" b="b"/>
              <a:pathLst>
                <a:path w="47803" h="24849" fill="none" extrusionOk="0">
                  <a:moveTo>
                    <a:pt x="1" y="8698"/>
                  </a:moveTo>
                  <a:cubicBezTo>
                    <a:pt x="1" y="8698"/>
                    <a:pt x="18128" y="1"/>
                    <a:pt x="38628" y="17489"/>
                  </a:cubicBezTo>
                  <a:cubicBezTo>
                    <a:pt x="47769" y="24848"/>
                    <a:pt x="47803" y="22122"/>
                    <a:pt x="47803" y="2212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6111975" y="2996050"/>
              <a:ext cx="285175" cy="136625"/>
            </a:xfrm>
            <a:custGeom>
              <a:avLst/>
              <a:gdLst/>
              <a:ahLst/>
              <a:cxnLst/>
              <a:rect l="l" t="t" r="r" b="b"/>
              <a:pathLst>
                <a:path w="11407" h="5465" extrusionOk="0">
                  <a:moveTo>
                    <a:pt x="5012" y="1"/>
                  </a:moveTo>
                  <a:cubicBezTo>
                    <a:pt x="2029" y="1"/>
                    <a:pt x="1" y="1533"/>
                    <a:pt x="1" y="1533"/>
                  </a:cubicBezTo>
                  <a:cubicBezTo>
                    <a:pt x="1186" y="3858"/>
                    <a:pt x="3593" y="5465"/>
                    <a:pt x="6111" y="5465"/>
                  </a:cubicBezTo>
                  <a:cubicBezTo>
                    <a:pt x="7964" y="5465"/>
                    <a:pt x="9877" y="4595"/>
                    <a:pt x="11407" y="2499"/>
                  </a:cubicBezTo>
                  <a:cubicBezTo>
                    <a:pt x="9079" y="590"/>
                    <a:pt x="6862" y="1"/>
                    <a:pt x="50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6111975" y="3034375"/>
              <a:ext cx="285175" cy="78375"/>
            </a:xfrm>
            <a:custGeom>
              <a:avLst/>
              <a:gdLst/>
              <a:ahLst/>
              <a:cxnLst/>
              <a:rect l="l" t="t" r="r" b="b"/>
              <a:pathLst>
                <a:path w="11407" h="3135" fill="none" extrusionOk="0">
                  <a:moveTo>
                    <a:pt x="11407" y="966"/>
                  </a:moveTo>
                  <a:cubicBezTo>
                    <a:pt x="11407" y="966"/>
                    <a:pt x="5969" y="3135"/>
                    <a:pt x="1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5849875" y="2919975"/>
              <a:ext cx="231025" cy="254650"/>
            </a:xfrm>
            <a:custGeom>
              <a:avLst/>
              <a:gdLst/>
              <a:ahLst/>
              <a:cxnLst/>
              <a:rect l="l" t="t" r="r" b="b"/>
              <a:pathLst>
                <a:path w="9241" h="10186" extrusionOk="0">
                  <a:moveTo>
                    <a:pt x="3868" y="1"/>
                  </a:moveTo>
                  <a:lnTo>
                    <a:pt x="3868" y="1"/>
                  </a:lnTo>
                  <a:cubicBezTo>
                    <a:pt x="1" y="3790"/>
                    <a:pt x="1190" y="5566"/>
                    <a:pt x="2032" y="10186"/>
                  </a:cubicBezTo>
                  <a:cubicBezTo>
                    <a:pt x="9241" y="5366"/>
                    <a:pt x="3868" y="1"/>
                    <a:pt x="3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5918000" y="2919975"/>
              <a:ext cx="77025" cy="218050"/>
            </a:xfrm>
            <a:custGeom>
              <a:avLst/>
              <a:gdLst/>
              <a:ahLst/>
              <a:cxnLst/>
              <a:rect l="l" t="t" r="r" b="b"/>
              <a:pathLst>
                <a:path w="3081" h="8722" fill="none" extrusionOk="0">
                  <a:moveTo>
                    <a:pt x="1143" y="1"/>
                  </a:moveTo>
                  <a:cubicBezTo>
                    <a:pt x="1143" y="1"/>
                    <a:pt x="3080" y="4374"/>
                    <a:pt x="0" y="872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5595200" y="2744750"/>
              <a:ext cx="211800" cy="233425"/>
            </a:xfrm>
            <a:custGeom>
              <a:avLst/>
              <a:gdLst/>
              <a:ahLst/>
              <a:cxnLst/>
              <a:rect l="l" t="t" r="r" b="b"/>
              <a:pathLst>
                <a:path w="8472" h="9337" extrusionOk="0">
                  <a:moveTo>
                    <a:pt x="3545" y="0"/>
                  </a:moveTo>
                  <a:cubicBezTo>
                    <a:pt x="0" y="3475"/>
                    <a:pt x="1091" y="5103"/>
                    <a:pt x="1862" y="9336"/>
                  </a:cubicBezTo>
                  <a:cubicBezTo>
                    <a:pt x="8471" y="4919"/>
                    <a:pt x="3545" y="1"/>
                    <a:pt x="35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5657650" y="2744750"/>
              <a:ext cx="70600" cy="199850"/>
            </a:xfrm>
            <a:custGeom>
              <a:avLst/>
              <a:gdLst/>
              <a:ahLst/>
              <a:cxnLst/>
              <a:rect l="l" t="t" r="r" b="b"/>
              <a:pathLst>
                <a:path w="2824" h="7994" fill="none" extrusionOk="0">
                  <a:moveTo>
                    <a:pt x="1047" y="0"/>
                  </a:moveTo>
                  <a:cubicBezTo>
                    <a:pt x="1047" y="0"/>
                    <a:pt x="2823" y="4010"/>
                    <a:pt x="0" y="799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5499000" y="2515875"/>
              <a:ext cx="140700" cy="161575"/>
            </a:xfrm>
            <a:custGeom>
              <a:avLst/>
              <a:gdLst/>
              <a:ahLst/>
              <a:cxnLst/>
              <a:rect l="l" t="t" r="r" b="b"/>
              <a:pathLst>
                <a:path w="5628" h="6463" extrusionOk="0">
                  <a:moveTo>
                    <a:pt x="4452" y="0"/>
                  </a:moveTo>
                  <a:cubicBezTo>
                    <a:pt x="483" y="0"/>
                    <a:pt x="0" y="3359"/>
                    <a:pt x="179" y="6460"/>
                  </a:cubicBezTo>
                  <a:cubicBezTo>
                    <a:pt x="179" y="6460"/>
                    <a:pt x="220" y="6463"/>
                    <a:pt x="296" y="6463"/>
                  </a:cubicBezTo>
                  <a:cubicBezTo>
                    <a:pt x="1046" y="6463"/>
                    <a:pt x="5139" y="6182"/>
                    <a:pt x="5627" y="87"/>
                  </a:cubicBezTo>
                  <a:cubicBezTo>
                    <a:pt x="5205" y="28"/>
                    <a:pt x="4814" y="0"/>
                    <a:pt x="44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231100" y="2646525"/>
              <a:ext cx="232975" cy="254075"/>
            </a:xfrm>
            <a:custGeom>
              <a:avLst/>
              <a:gdLst/>
              <a:ahLst/>
              <a:cxnLst/>
              <a:rect l="l" t="t" r="r" b="b"/>
              <a:pathLst>
                <a:path w="9319" h="10163" extrusionOk="0">
                  <a:moveTo>
                    <a:pt x="522" y="0"/>
                  </a:moveTo>
                  <a:cubicBezTo>
                    <a:pt x="522" y="0"/>
                    <a:pt x="463" y="538"/>
                    <a:pt x="320" y="3070"/>
                  </a:cubicBezTo>
                  <a:cubicBezTo>
                    <a:pt x="1" y="7313"/>
                    <a:pt x="3109" y="8547"/>
                    <a:pt x="6075" y="10162"/>
                  </a:cubicBezTo>
                  <a:cubicBezTo>
                    <a:pt x="9318" y="930"/>
                    <a:pt x="522" y="3"/>
                    <a:pt x="522" y="3"/>
                  </a:cubicBezTo>
                  <a:lnTo>
                    <a:pt x="5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5503450" y="2550750"/>
              <a:ext cx="104950" cy="126625"/>
            </a:xfrm>
            <a:custGeom>
              <a:avLst/>
              <a:gdLst/>
              <a:ahLst/>
              <a:cxnLst/>
              <a:rect l="l" t="t" r="r" b="b"/>
              <a:pathLst>
                <a:path w="4198" h="5065" fill="none" extrusionOk="0">
                  <a:moveTo>
                    <a:pt x="1" y="5065"/>
                  </a:moveTo>
                  <a:cubicBezTo>
                    <a:pt x="1" y="5065"/>
                    <a:pt x="2865" y="3486"/>
                    <a:pt x="4197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5797375" y="2681325"/>
              <a:ext cx="180575" cy="132775"/>
            </a:xfrm>
            <a:custGeom>
              <a:avLst/>
              <a:gdLst/>
              <a:ahLst/>
              <a:cxnLst/>
              <a:rect l="l" t="t" r="r" b="b"/>
              <a:pathLst>
                <a:path w="7223" h="5311" extrusionOk="0">
                  <a:moveTo>
                    <a:pt x="4474" y="0"/>
                  </a:moveTo>
                  <a:cubicBezTo>
                    <a:pt x="1900" y="0"/>
                    <a:pt x="701" y="2526"/>
                    <a:pt x="0" y="5030"/>
                  </a:cubicBezTo>
                  <a:cubicBezTo>
                    <a:pt x="0" y="5030"/>
                    <a:pt x="664" y="5311"/>
                    <a:pt x="1634" y="5311"/>
                  </a:cubicBezTo>
                  <a:cubicBezTo>
                    <a:pt x="3200" y="5311"/>
                    <a:pt x="5563" y="4581"/>
                    <a:pt x="7222" y="769"/>
                  </a:cubicBezTo>
                  <a:cubicBezTo>
                    <a:pt x="6163" y="233"/>
                    <a:pt x="5255" y="0"/>
                    <a:pt x="4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5797375" y="2721300"/>
              <a:ext cx="140325" cy="85800"/>
            </a:xfrm>
            <a:custGeom>
              <a:avLst/>
              <a:gdLst/>
              <a:ahLst/>
              <a:cxnLst/>
              <a:rect l="l" t="t" r="r" b="b"/>
              <a:pathLst>
                <a:path w="5613" h="3432" fill="none" extrusionOk="0">
                  <a:moveTo>
                    <a:pt x="0" y="3431"/>
                  </a:moveTo>
                  <a:cubicBezTo>
                    <a:pt x="0" y="3431"/>
                    <a:pt x="3220" y="2865"/>
                    <a:pt x="5612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5244150" y="2646575"/>
              <a:ext cx="127800" cy="200075"/>
            </a:xfrm>
            <a:custGeom>
              <a:avLst/>
              <a:gdLst/>
              <a:ahLst/>
              <a:cxnLst/>
              <a:rect l="l" t="t" r="r" b="b"/>
              <a:pathLst>
                <a:path w="5112" h="8003" fill="none" extrusionOk="0">
                  <a:moveTo>
                    <a:pt x="0" y="1"/>
                  </a:moveTo>
                  <a:cubicBezTo>
                    <a:pt x="0" y="1"/>
                    <a:pt x="5111" y="3618"/>
                    <a:pt x="4787" y="800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" name="Google Shape;294;p14"/>
          <p:cNvGrpSpPr/>
          <p:nvPr/>
        </p:nvGrpSpPr>
        <p:grpSpPr>
          <a:xfrm>
            <a:off x="285106" y="3826931"/>
            <a:ext cx="465332" cy="2305228"/>
            <a:chOff x="7622917" y="-1081307"/>
            <a:chExt cx="465332" cy="2305228"/>
          </a:xfrm>
        </p:grpSpPr>
        <p:sp>
          <p:nvSpPr>
            <p:cNvPr id="295" name="Google Shape;295;p14"/>
            <p:cNvSpPr/>
            <p:nvPr/>
          </p:nvSpPr>
          <p:spPr>
            <a:xfrm rot="5400000">
              <a:off x="7898936" y="1034654"/>
              <a:ext cx="189290" cy="189244"/>
            </a:xfrm>
            <a:custGeom>
              <a:avLst/>
              <a:gdLst/>
              <a:ahLst/>
              <a:cxnLst/>
              <a:rect l="l" t="t" r="r" b="b"/>
              <a:pathLst>
                <a:path w="4089" h="4088" extrusionOk="0">
                  <a:moveTo>
                    <a:pt x="2045" y="0"/>
                  </a:moveTo>
                  <a:cubicBezTo>
                    <a:pt x="918" y="0"/>
                    <a:pt x="1" y="914"/>
                    <a:pt x="1" y="2044"/>
                  </a:cubicBezTo>
                  <a:cubicBezTo>
                    <a:pt x="1" y="3174"/>
                    <a:pt x="918" y="4088"/>
                    <a:pt x="2045" y="4088"/>
                  </a:cubicBezTo>
                  <a:cubicBezTo>
                    <a:pt x="3174" y="4088"/>
                    <a:pt x="4089" y="3174"/>
                    <a:pt x="4089" y="2044"/>
                  </a:cubicBezTo>
                  <a:cubicBezTo>
                    <a:pt x="4089" y="914"/>
                    <a:pt x="3174" y="0"/>
                    <a:pt x="20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4"/>
            <p:cNvSpPr/>
            <p:nvPr/>
          </p:nvSpPr>
          <p:spPr>
            <a:xfrm rot="5400000">
              <a:off x="7622917" y="1034631"/>
              <a:ext cx="189290" cy="189290"/>
            </a:xfrm>
            <a:custGeom>
              <a:avLst/>
              <a:gdLst/>
              <a:ahLst/>
              <a:cxnLst/>
              <a:rect l="l" t="t" r="r" b="b"/>
              <a:pathLst>
                <a:path w="4089" h="4089" extrusionOk="0">
                  <a:moveTo>
                    <a:pt x="2045" y="1"/>
                  </a:moveTo>
                  <a:cubicBezTo>
                    <a:pt x="918" y="1"/>
                    <a:pt x="1" y="915"/>
                    <a:pt x="1" y="2045"/>
                  </a:cubicBezTo>
                  <a:cubicBezTo>
                    <a:pt x="1" y="3174"/>
                    <a:pt x="918" y="4089"/>
                    <a:pt x="2045" y="4089"/>
                  </a:cubicBezTo>
                  <a:cubicBezTo>
                    <a:pt x="3174" y="4089"/>
                    <a:pt x="4089" y="3174"/>
                    <a:pt x="4089" y="2045"/>
                  </a:cubicBezTo>
                  <a:cubicBezTo>
                    <a:pt x="4089" y="915"/>
                    <a:pt x="3174" y="1"/>
                    <a:pt x="20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4"/>
            <p:cNvSpPr/>
            <p:nvPr/>
          </p:nvSpPr>
          <p:spPr>
            <a:xfrm rot="5400000">
              <a:off x="7898936" y="774027"/>
              <a:ext cx="189290" cy="189244"/>
            </a:xfrm>
            <a:custGeom>
              <a:avLst/>
              <a:gdLst/>
              <a:ahLst/>
              <a:cxnLst/>
              <a:rect l="l" t="t" r="r" b="b"/>
              <a:pathLst>
                <a:path w="4089" h="4088" extrusionOk="0">
                  <a:moveTo>
                    <a:pt x="2045" y="0"/>
                  </a:moveTo>
                  <a:cubicBezTo>
                    <a:pt x="915" y="0"/>
                    <a:pt x="1" y="914"/>
                    <a:pt x="1" y="2044"/>
                  </a:cubicBezTo>
                  <a:cubicBezTo>
                    <a:pt x="1" y="3174"/>
                    <a:pt x="915" y="4088"/>
                    <a:pt x="2045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4"/>
            <p:cNvSpPr/>
            <p:nvPr/>
          </p:nvSpPr>
          <p:spPr>
            <a:xfrm rot="5400000">
              <a:off x="7622917" y="774004"/>
              <a:ext cx="189290" cy="189290"/>
            </a:xfrm>
            <a:custGeom>
              <a:avLst/>
              <a:gdLst/>
              <a:ahLst/>
              <a:cxnLst/>
              <a:rect l="l" t="t" r="r" b="b"/>
              <a:pathLst>
                <a:path w="4089" h="4089" extrusionOk="0">
                  <a:moveTo>
                    <a:pt x="2045" y="1"/>
                  </a:moveTo>
                  <a:cubicBezTo>
                    <a:pt x="915" y="1"/>
                    <a:pt x="1" y="915"/>
                    <a:pt x="1" y="2045"/>
                  </a:cubicBezTo>
                  <a:cubicBezTo>
                    <a:pt x="1" y="3174"/>
                    <a:pt x="915" y="4089"/>
                    <a:pt x="2045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4"/>
            <p:cNvSpPr/>
            <p:nvPr/>
          </p:nvSpPr>
          <p:spPr>
            <a:xfrm rot="5400000">
              <a:off x="7622917" y="-149022"/>
              <a:ext cx="189290" cy="189290"/>
            </a:xfrm>
            <a:custGeom>
              <a:avLst/>
              <a:gdLst/>
              <a:ahLst/>
              <a:cxnLst/>
              <a:rect l="l" t="t" r="r" b="b"/>
              <a:pathLst>
                <a:path w="4089" h="4089" extrusionOk="0">
                  <a:moveTo>
                    <a:pt x="2044" y="1"/>
                  </a:moveTo>
                  <a:cubicBezTo>
                    <a:pt x="915" y="1"/>
                    <a:pt x="0" y="915"/>
                    <a:pt x="0" y="2045"/>
                  </a:cubicBezTo>
                  <a:cubicBezTo>
                    <a:pt x="0" y="3174"/>
                    <a:pt x="915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4"/>
            <p:cNvSpPr/>
            <p:nvPr/>
          </p:nvSpPr>
          <p:spPr>
            <a:xfrm rot="5400000">
              <a:off x="7898936" y="-148999"/>
              <a:ext cx="189290" cy="189244"/>
            </a:xfrm>
            <a:custGeom>
              <a:avLst/>
              <a:gdLst/>
              <a:ahLst/>
              <a:cxnLst/>
              <a:rect l="l" t="t" r="r" b="b"/>
              <a:pathLst>
                <a:path w="4089" h="4088" extrusionOk="0">
                  <a:moveTo>
                    <a:pt x="2044" y="0"/>
                  </a:moveTo>
                  <a:cubicBezTo>
                    <a:pt x="915" y="0"/>
                    <a:pt x="0" y="914"/>
                    <a:pt x="0" y="2044"/>
                  </a:cubicBezTo>
                  <a:cubicBezTo>
                    <a:pt x="0" y="3174"/>
                    <a:pt x="915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4"/>
            <p:cNvSpPr/>
            <p:nvPr/>
          </p:nvSpPr>
          <p:spPr>
            <a:xfrm rot="5400000">
              <a:off x="7622940" y="111720"/>
              <a:ext cx="189244" cy="189290"/>
            </a:xfrm>
            <a:custGeom>
              <a:avLst/>
              <a:gdLst/>
              <a:ahLst/>
              <a:cxnLst/>
              <a:rect l="l" t="t" r="r" b="b"/>
              <a:pathLst>
                <a:path w="4088" h="4089" extrusionOk="0">
                  <a:moveTo>
                    <a:pt x="2044" y="1"/>
                  </a:moveTo>
                  <a:cubicBezTo>
                    <a:pt x="914" y="1"/>
                    <a:pt x="0" y="915"/>
                    <a:pt x="0" y="2045"/>
                  </a:cubicBezTo>
                  <a:cubicBezTo>
                    <a:pt x="0" y="3174"/>
                    <a:pt x="914" y="4089"/>
                    <a:pt x="2044" y="4089"/>
                  </a:cubicBezTo>
                  <a:cubicBezTo>
                    <a:pt x="3171" y="4089"/>
                    <a:pt x="4088" y="3174"/>
                    <a:pt x="4088" y="2045"/>
                  </a:cubicBezTo>
                  <a:cubicBezTo>
                    <a:pt x="4088" y="915"/>
                    <a:pt x="3171" y="1"/>
                    <a:pt x="2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4"/>
            <p:cNvSpPr/>
            <p:nvPr/>
          </p:nvSpPr>
          <p:spPr>
            <a:xfrm rot="5400000">
              <a:off x="7898959" y="111744"/>
              <a:ext cx="189244" cy="189244"/>
            </a:xfrm>
            <a:custGeom>
              <a:avLst/>
              <a:gdLst/>
              <a:ahLst/>
              <a:cxnLst/>
              <a:rect l="l" t="t" r="r" b="b"/>
              <a:pathLst>
                <a:path w="4088" h="4088" extrusionOk="0">
                  <a:moveTo>
                    <a:pt x="2044" y="0"/>
                  </a:moveTo>
                  <a:cubicBezTo>
                    <a:pt x="914" y="0"/>
                    <a:pt x="0" y="914"/>
                    <a:pt x="0" y="2044"/>
                  </a:cubicBezTo>
                  <a:cubicBezTo>
                    <a:pt x="0" y="3174"/>
                    <a:pt x="914" y="4088"/>
                    <a:pt x="2044" y="4088"/>
                  </a:cubicBezTo>
                  <a:cubicBezTo>
                    <a:pt x="3171" y="4088"/>
                    <a:pt x="4088" y="3174"/>
                    <a:pt x="4088" y="2044"/>
                  </a:cubicBezTo>
                  <a:cubicBezTo>
                    <a:pt x="4088" y="914"/>
                    <a:pt x="3171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4"/>
            <p:cNvSpPr/>
            <p:nvPr/>
          </p:nvSpPr>
          <p:spPr>
            <a:xfrm rot="5400000">
              <a:off x="7622940" y="372347"/>
              <a:ext cx="189244" cy="189290"/>
            </a:xfrm>
            <a:custGeom>
              <a:avLst/>
              <a:gdLst/>
              <a:ahLst/>
              <a:cxnLst/>
              <a:rect l="l" t="t" r="r" b="b"/>
              <a:pathLst>
                <a:path w="4088" h="4089" extrusionOk="0">
                  <a:moveTo>
                    <a:pt x="2044" y="1"/>
                  </a:moveTo>
                  <a:cubicBezTo>
                    <a:pt x="915" y="1"/>
                    <a:pt x="0" y="915"/>
                    <a:pt x="0" y="2045"/>
                  </a:cubicBezTo>
                  <a:cubicBezTo>
                    <a:pt x="0" y="3174"/>
                    <a:pt x="915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4"/>
            <p:cNvSpPr/>
            <p:nvPr/>
          </p:nvSpPr>
          <p:spPr>
            <a:xfrm rot="5400000">
              <a:off x="7898959" y="372370"/>
              <a:ext cx="189244" cy="189244"/>
            </a:xfrm>
            <a:custGeom>
              <a:avLst/>
              <a:gdLst/>
              <a:ahLst/>
              <a:cxnLst/>
              <a:rect l="l" t="t" r="r" b="b"/>
              <a:pathLst>
                <a:path w="4088" h="4088" extrusionOk="0">
                  <a:moveTo>
                    <a:pt x="2044" y="0"/>
                  </a:moveTo>
                  <a:cubicBezTo>
                    <a:pt x="915" y="0"/>
                    <a:pt x="0" y="914"/>
                    <a:pt x="0" y="2044"/>
                  </a:cubicBezTo>
                  <a:cubicBezTo>
                    <a:pt x="0" y="3174"/>
                    <a:pt x="915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4"/>
            <p:cNvSpPr/>
            <p:nvPr/>
          </p:nvSpPr>
          <p:spPr>
            <a:xfrm rot="5400000">
              <a:off x="7891598" y="-550841"/>
              <a:ext cx="204057" cy="189244"/>
            </a:xfrm>
            <a:custGeom>
              <a:avLst/>
              <a:gdLst/>
              <a:ahLst/>
              <a:cxnLst/>
              <a:rect l="l" t="t" r="r" b="b"/>
              <a:pathLst>
                <a:path w="4408" h="4088" extrusionOk="0">
                  <a:moveTo>
                    <a:pt x="2202" y="1"/>
                  </a:moveTo>
                  <a:cubicBezTo>
                    <a:pt x="1223" y="1"/>
                    <a:pt x="360" y="705"/>
                    <a:pt x="190" y="1702"/>
                  </a:cubicBezTo>
                  <a:cubicBezTo>
                    <a:pt x="0" y="2814"/>
                    <a:pt x="748" y="3871"/>
                    <a:pt x="1862" y="4058"/>
                  </a:cubicBezTo>
                  <a:cubicBezTo>
                    <a:pt x="1979" y="4078"/>
                    <a:pt x="2094" y="4087"/>
                    <a:pt x="2208" y="4087"/>
                  </a:cubicBezTo>
                  <a:cubicBezTo>
                    <a:pt x="3185" y="4087"/>
                    <a:pt x="4051" y="3383"/>
                    <a:pt x="4220" y="2385"/>
                  </a:cubicBezTo>
                  <a:cubicBezTo>
                    <a:pt x="4407" y="1274"/>
                    <a:pt x="3660" y="220"/>
                    <a:pt x="2548" y="30"/>
                  </a:cubicBezTo>
                  <a:cubicBezTo>
                    <a:pt x="2432" y="10"/>
                    <a:pt x="2316" y="1"/>
                    <a:pt x="22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4"/>
            <p:cNvSpPr/>
            <p:nvPr/>
          </p:nvSpPr>
          <p:spPr>
            <a:xfrm rot="5400000">
              <a:off x="7613681" y="-550679"/>
              <a:ext cx="207761" cy="189290"/>
            </a:xfrm>
            <a:custGeom>
              <a:avLst/>
              <a:gdLst/>
              <a:ahLst/>
              <a:cxnLst/>
              <a:rect l="l" t="t" r="r" b="b"/>
              <a:pathLst>
                <a:path w="4488" h="4089" extrusionOk="0">
                  <a:moveTo>
                    <a:pt x="2244" y="0"/>
                  </a:moveTo>
                  <a:cubicBezTo>
                    <a:pt x="1721" y="0"/>
                    <a:pt x="1199" y="200"/>
                    <a:pt x="800" y="598"/>
                  </a:cubicBezTo>
                  <a:cubicBezTo>
                    <a:pt x="0" y="1398"/>
                    <a:pt x="0" y="2691"/>
                    <a:pt x="800" y="3489"/>
                  </a:cubicBezTo>
                  <a:cubicBezTo>
                    <a:pt x="1199" y="3889"/>
                    <a:pt x="1721" y="4089"/>
                    <a:pt x="2244" y="4089"/>
                  </a:cubicBezTo>
                  <a:cubicBezTo>
                    <a:pt x="2767" y="4089"/>
                    <a:pt x="3290" y="3889"/>
                    <a:pt x="3690" y="3489"/>
                  </a:cubicBezTo>
                  <a:cubicBezTo>
                    <a:pt x="4488" y="2691"/>
                    <a:pt x="4488" y="1398"/>
                    <a:pt x="3690" y="598"/>
                  </a:cubicBezTo>
                  <a:cubicBezTo>
                    <a:pt x="3290" y="200"/>
                    <a:pt x="2767" y="0"/>
                    <a:pt x="2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4"/>
            <p:cNvSpPr/>
            <p:nvPr/>
          </p:nvSpPr>
          <p:spPr>
            <a:xfrm rot="5400000">
              <a:off x="7891552" y="-811514"/>
              <a:ext cx="204057" cy="189336"/>
            </a:xfrm>
            <a:custGeom>
              <a:avLst/>
              <a:gdLst/>
              <a:ahLst/>
              <a:cxnLst/>
              <a:rect l="l" t="t" r="r" b="b"/>
              <a:pathLst>
                <a:path w="4408" h="4090" extrusionOk="0">
                  <a:moveTo>
                    <a:pt x="2200" y="1"/>
                  </a:moveTo>
                  <a:cubicBezTo>
                    <a:pt x="1222" y="1"/>
                    <a:pt x="357" y="705"/>
                    <a:pt x="187" y="1702"/>
                  </a:cubicBezTo>
                  <a:cubicBezTo>
                    <a:pt x="0" y="2814"/>
                    <a:pt x="748" y="3871"/>
                    <a:pt x="1862" y="4060"/>
                  </a:cubicBezTo>
                  <a:cubicBezTo>
                    <a:pt x="1977" y="4080"/>
                    <a:pt x="2091" y="4089"/>
                    <a:pt x="2204" y="4089"/>
                  </a:cubicBezTo>
                  <a:cubicBezTo>
                    <a:pt x="3182" y="4089"/>
                    <a:pt x="4048" y="3384"/>
                    <a:pt x="4218" y="2385"/>
                  </a:cubicBezTo>
                  <a:cubicBezTo>
                    <a:pt x="4407" y="1274"/>
                    <a:pt x="3659" y="220"/>
                    <a:pt x="2545" y="30"/>
                  </a:cubicBezTo>
                  <a:cubicBezTo>
                    <a:pt x="2429" y="10"/>
                    <a:pt x="2314" y="1"/>
                    <a:pt x="22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4"/>
            <p:cNvSpPr/>
            <p:nvPr/>
          </p:nvSpPr>
          <p:spPr>
            <a:xfrm rot="5400000">
              <a:off x="7613727" y="-811398"/>
              <a:ext cx="207668" cy="189290"/>
            </a:xfrm>
            <a:custGeom>
              <a:avLst/>
              <a:gdLst/>
              <a:ahLst/>
              <a:cxnLst/>
              <a:rect l="l" t="t" r="r" b="b"/>
              <a:pathLst>
                <a:path w="4486" h="4089" extrusionOk="0">
                  <a:moveTo>
                    <a:pt x="2243" y="0"/>
                  </a:moveTo>
                  <a:cubicBezTo>
                    <a:pt x="1720" y="0"/>
                    <a:pt x="1197" y="200"/>
                    <a:pt x="798" y="598"/>
                  </a:cubicBezTo>
                  <a:cubicBezTo>
                    <a:pt x="1" y="1398"/>
                    <a:pt x="1" y="2691"/>
                    <a:pt x="798" y="3489"/>
                  </a:cubicBezTo>
                  <a:cubicBezTo>
                    <a:pt x="1197" y="3889"/>
                    <a:pt x="1720" y="4089"/>
                    <a:pt x="2243" y="4089"/>
                  </a:cubicBezTo>
                  <a:cubicBezTo>
                    <a:pt x="2767" y="4089"/>
                    <a:pt x="3290" y="3889"/>
                    <a:pt x="3689" y="3489"/>
                  </a:cubicBezTo>
                  <a:cubicBezTo>
                    <a:pt x="4486" y="2691"/>
                    <a:pt x="4486" y="1398"/>
                    <a:pt x="3689" y="598"/>
                  </a:cubicBezTo>
                  <a:cubicBezTo>
                    <a:pt x="3290" y="200"/>
                    <a:pt x="2767" y="0"/>
                    <a:pt x="22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4"/>
            <p:cNvSpPr/>
            <p:nvPr/>
          </p:nvSpPr>
          <p:spPr>
            <a:xfrm rot="5400000">
              <a:off x="7891482" y="-1072210"/>
              <a:ext cx="204196" cy="189336"/>
            </a:xfrm>
            <a:custGeom>
              <a:avLst/>
              <a:gdLst/>
              <a:ahLst/>
              <a:cxnLst/>
              <a:rect l="l" t="t" r="r" b="b"/>
              <a:pathLst>
                <a:path w="4411" h="4090" extrusionOk="0">
                  <a:moveTo>
                    <a:pt x="2202" y="1"/>
                  </a:moveTo>
                  <a:cubicBezTo>
                    <a:pt x="1223" y="1"/>
                    <a:pt x="360" y="705"/>
                    <a:pt x="190" y="1702"/>
                  </a:cubicBezTo>
                  <a:cubicBezTo>
                    <a:pt x="0" y="2814"/>
                    <a:pt x="751" y="3871"/>
                    <a:pt x="1863" y="4060"/>
                  </a:cubicBezTo>
                  <a:cubicBezTo>
                    <a:pt x="1978" y="4080"/>
                    <a:pt x="2092" y="4089"/>
                    <a:pt x="2205" y="4089"/>
                  </a:cubicBezTo>
                  <a:cubicBezTo>
                    <a:pt x="3185" y="4089"/>
                    <a:pt x="4051" y="3384"/>
                    <a:pt x="4221" y="2385"/>
                  </a:cubicBezTo>
                  <a:cubicBezTo>
                    <a:pt x="4410" y="1274"/>
                    <a:pt x="3660" y="220"/>
                    <a:pt x="2548" y="30"/>
                  </a:cubicBezTo>
                  <a:cubicBezTo>
                    <a:pt x="2432" y="10"/>
                    <a:pt x="2316" y="1"/>
                    <a:pt x="22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4"/>
            <p:cNvSpPr/>
            <p:nvPr/>
          </p:nvSpPr>
          <p:spPr>
            <a:xfrm rot="5400000">
              <a:off x="7613681" y="-1072071"/>
              <a:ext cx="207761" cy="189290"/>
            </a:xfrm>
            <a:custGeom>
              <a:avLst/>
              <a:gdLst/>
              <a:ahLst/>
              <a:cxnLst/>
              <a:rect l="l" t="t" r="r" b="b"/>
              <a:pathLst>
                <a:path w="4488" h="4089" extrusionOk="0">
                  <a:moveTo>
                    <a:pt x="2244" y="0"/>
                  </a:moveTo>
                  <a:cubicBezTo>
                    <a:pt x="1721" y="0"/>
                    <a:pt x="1199" y="200"/>
                    <a:pt x="800" y="598"/>
                  </a:cubicBezTo>
                  <a:cubicBezTo>
                    <a:pt x="0" y="1398"/>
                    <a:pt x="0" y="2691"/>
                    <a:pt x="800" y="3489"/>
                  </a:cubicBezTo>
                  <a:cubicBezTo>
                    <a:pt x="1199" y="3889"/>
                    <a:pt x="1721" y="4089"/>
                    <a:pt x="2244" y="4089"/>
                  </a:cubicBezTo>
                  <a:cubicBezTo>
                    <a:pt x="2767" y="4089"/>
                    <a:pt x="3290" y="3889"/>
                    <a:pt x="3690" y="3489"/>
                  </a:cubicBezTo>
                  <a:cubicBezTo>
                    <a:pt x="4488" y="2691"/>
                    <a:pt x="4488" y="1398"/>
                    <a:pt x="3690" y="598"/>
                  </a:cubicBezTo>
                  <a:cubicBezTo>
                    <a:pt x="3290" y="200"/>
                    <a:pt x="2767" y="0"/>
                    <a:pt x="22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" name="Google Shape;311;p14"/>
          <p:cNvGrpSpPr/>
          <p:nvPr/>
        </p:nvGrpSpPr>
        <p:grpSpPr>
          <a:xfrm rot="-9414246">
            <a:off x="8210693" y="4210471"/>
            <a:ext cx="2290433" cy="1122568"/>
            <a:chOff x="5016850" y="1551000"/>
            <a:chExt cx="1365250" cy="669125"/>
          </a:xfrm>
        </p:grpSpPr>
        <p:sp>
          <p:nvSpPr>
            <p:cNvPr id="312" name="Google Shape;312;p14"/>
            <p:cNvSpPr/>
            <p:nvPr/>
          </p:nvSpPr>
          <p:spPr>
            <a:xfrm>
              <a:off x="5625700" y="1750875"/>
              <a:ext cx="217000" cy="137775"/>
            </a:xfrm>
            <a:custGeom>
              <a:avLst/>
              <a:gdLst/>
              <a:ahLst/>
              <a:cxnLst/>
              <a:rect l="l" t="t" r="r" b="b"/>
              <a:pathLst>
                <a:path w="8680" h="5511" extrusionOk="0">
                  <a:moveTo>
                    <a:pt x="5533" y="0"/>
                  </a:moveTo>
                  <a:cubicBezTo>
                    <a:pt x="1146" y="0"/>
                    <a:pt x="1" y="4533"/>
                    <a:pt x="1" y="4533"/>
                  </a:cubicBezTo>
                  <a:cubicBezTo>
                    <a:pt x="1259" y="5202"/>
                    <a:pt x="2277" y="5511"/>
                    <a:pt x="3155" y="5511"/>
                  </a:cubicBezTo>
                  <a:cubicBezTo>
                    <a:pt x="5326" y="5511"/>
                    <a:pt x="6652" y="3631"/>
                    <a:pt x="8680" y="658"/>
                  </a:cubicBezTo>
                  <a:cubicBezTo>
                    <a:pt x="7481" y="193"/>
                    <a:pt x="6438" y="0"/>
                    <a:pt x="5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4"/>
            <p:cNvSpPr/>
            <p:nvPr/>
          </p:nvSpPr>
          <p:spPr>
            <a:xfrm>
              <a:off x="5625700" y="1750875"/>
              <a:ext cx="217000" cy="113350"/>
            </a:xfrm>
            <a:custGeom>
              <a:avLst/>
              <a:gdLst/>
              <a:ahLst/>
              <a:cxnLst/>
              <a:rect l="l" t="t" r="r" b="b"/>
              <a:pathLst>
                <a:path w="8680" h="4534" extrusionOk="0">
                  <a:moveTo>
                    <a:pt x="5533" y="0"/>
                  </a:moveTo>
                  <a:cubicBezTo>
                    <a:pt x="1146" y="0"/>
                    <a:pt x="1" y="4533"/>
                    <a:pt x="1" y="4533"/>
                  </a:cubicBezTo>
                  <a:cubicBezTo>
                    <a:pt x="4086" y="4011"/>
                    <a:pt x="8680" y="658"/>
                    <a:pt x="8680" y="658"/>
                  </a:cubicBezTo>
                  <a:cubicBezTo>
                    <a:pt x="7481" y="193"/>
                    <a:pt x="6438" y="0"/>
                    <a:pt x="55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4"/>
            <p:cNvSpPr/>
            <p:nvPr/>
          </p:nvSpPr>
          <p:spPr>
            <a:xfrm>
              <a:off x="5460925" y="2092600"/>
              <a:ext cx="209925" cy="127525"/>
            </a:xfrm>
            <a:custGeom>
              <a:avLst/>
              <a:gdLst/>
              <a:ahLst/>
              <a:cxnLst/>
              <a:rect l="l" t="t" r="r" b="b"/>
              <a:pathLst>
                <a:path w="8397" h="5101" extrusionOk="0">
                  <a:moveTo>
                    <a:pt x="2664" y="1"/>
                  </a:moveTo>
                  <a:cubicBezTo>
                    <a:pt x="1166" y="1"/>
                    <a:pt x="1" y="514"/>
                    <a:pt x="1" y="514"/>
                  </a:cubicBezTo>
                  <a:cubicBezTo>
                    <a:pt x="674" y="4327"/>
                    <a:pt x="2349" y="5100"/>
                    <a:pt x="5466" y="5100"/>
                  </a:cubicBezTo>
                  <a:cubicBezTo>
                    <a:pt x="6329" y="5100"/>
                    <a:pt x="7303" y="5041"/>
                    <a:pt x="8397" y="4971"/>
                  </a:cubicBezTo>
                  <a:cubicBezTo>
                    <a:pt x="7166" y="884"/>
                    <a:pt x="4629" y="1"/>
                    <a:pt x="2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4"/>
            <p:cNvSpPr/>
            <p:nvPr/>
          </p:nvSpPr>
          <p:spPr>
            <a:xfrm>
              <a:off x="5460925" y="2092600"/>
              <a:ext cx="209925" cy="124275"/>
            </a:xfrm>
            <a:custGeom>
              <a:avLst/>
              <a:gdLst/>
              <a:ahLst/>
              <a:cxnLst/>
              <a:rect l="l" t="t" r="r" b="b"/>
              <a:pathLst>
                <a:path w="8397" h="4971" extrusionOk="0">
                  <a:moveTo>
                    <a:pt x="2664" y="1"/>
                  </a:moveTo>
                  <a:cubicBezTo>
                    <a:pt x="1166" y="1"/>
                    <a:pt x="1" y="514"/>
                    <a:pt x="1" y="514"/>
                  </a:cubicBezTo>
                  <a:cubicBezTo>
                    <a:pt x="2927" y="3412"/>
                    <a:pt x="8397" y="4971"/>
                    <a:pt x="8397" y="4971"/>
                  </a:cubicBezTo>
                  <a:cubicBezTo>
                    <a:pt x="7166" y="884"/>
                    <a:pt x="4629" y="1"/>
                    <a:pt x="26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4"/>
            <p:cNvSpPr/>
            <p:nvPr/>
          </p:nvSpPr>
          <p:spPr>
            <a:xfrm>
              <a:off x="5964600" y="1551000"/>
              <a:ext cx="234600" cy="254450"/>
            </a:xfrm>
            <a:custGeom>
              <a:avLst/>
              <a:gdLst/>
              <a:ahLst/>
              <a:cxnLst/>
              <a:rect l="l" t="t" r="r" b="b"/>
              <a:pathLst>
                <a:path w="9384" h="10178" extrusionOk="0">
                  <a:moveTo>
                    <a:pt x="9384" y="0"/>
                  </a:moveTo>
                  <a:lnTo>
                    <a:pt x="9384" y="0"/>
                  </a:lnTo>
                  <a:cubicBezTo>
                    <a:pt x="1" y="1971"/>
                    <a:pt x="2808" y="10178"/>
                    <a:pt x="2808" y="10178"/>
                  </a:cubicBezTo>
                  <a:cubicBezTo>
                    <a:pt x="9087" y="9617"/>
                    <a:pt x="9246" y="6443"/>
                    <a:pt x="9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4"/>
            <p:cNvSpPr/>
            <p:nvPr/>
          </p:nvSpPr>
          <p:spPr>
            <a:xfrm>
              <a:off x="5964600" y="1551000"/>
              <a:ext cx="234600" cy="254450"/>
            </a:xfrm>
            <a:custGeom>
              <a:avLst/>
              <a:gdLst/>
              <a:ahLst/>
              <a:cxnLst/>
              <a:rect l="l" t="t" r="r" b="b"/>
              <a:pathLst>
                <a:path w="9384" h="10178" extrusionOk="0">
                  <a:moveTo>
                    <a:pt x="9384" y="0"/>
                  </a:moveTo>
                  <a:cubicBezTo>
                    <a:pt x="1" y="1971"/>
                    <a:pt x="2808" y="10178"/>
                    <a:pt x="2808" y="10178"/>
                  </a:cubicBezTo>
                  <a:cubicBezTo>
                    <a:pt x="6810" y="6778"/>
                    <a:pt x="9383" y="1"/>
                    <a:pt x="9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4"/>
            <p:cNvSpPr/>
            <p:nvPr/>
          </p:nvSpPr>
          <p:spPr>
            <a:xfrm>
              <a:off x="6020900" y="1857050"/>
              <a:ext cx="361200" cy="197875"/>
            </a:xfrm>
            <a:custGeom>
              <a:avLst/>
              <a:gdLst/>
              <a:ahLst/>
              <a:cxnLst/>
              <a:rect l="l" t="t" r="r" b="b"/>
              <a:pathLst>
                <a:path w="14448" h="7915" extrusionOk="0">
                  <a:moveTo>
                    <a:pt x="7993" y="0"/>
                  </a:moveTo>
                  <a:cubicBezTo>
                    <a:pt x="2618" y="0"/>
                    <a:pt x="0" y="5267"/>
                    <a:pt x="0" y="5267"/>
                  </a:cubicBezTo>
                  <a:cubicBezTo>
                    <a:pt x="2182" y="7113"/>
                    <a:pt x="3952" y="7915"/>
                    <a:pt x="5608" y="7915"/>
                  </a:cubicBezTo>
                  <a:cubicBezTo>
                    <a:pt x="8401" y="7915"/>
                    <a:pt x="10870" y="5636"/>
                    <a:pt x="14447" y="2247"/>
                  </a:cubicBezTo>
                  <a:cubicBezTo>
                    <a:pt x="11973" y="610"/>
                    <a:pt x="9823" y="0"/>
                    <a:pt x="79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4"/>
            <p:cNvSpPr/>
            <p:nvPr/>
          </p:nvSpPr>
          <p:spPr>
            <a:xfrm>
              <a:off x="6020900" y="1857050"/>
              <a:ext cx="361200" cy="133150"/>
            </a:xfrm>
            <a:custGeom>
              <a:avLst/>
              <a:gdLst/>
              <a:ahLst/>
              <a:cxnLst/>
              <a:rect l="l" t="t" r="r" b="b"/>
              <a:pathLst>
                <a:path w="14448" h="5326" extrusionOk="0">
                  <a:moveTo>
                    <a:pt x="7993" y="0"/>
                  </a:moveTo>
                  <a:cubicBezTo>
                    <a:pt x="2618" y="0"/>
                    <a:pt x="0" y="5267"/>
                    <a:pt x="0" y="5267"/>
                  </a:cubicBezTo>
                  <a:cubicBezTo>
                    <a:pt x="460" y="5307"/>
                    <a:pt x="928" y="5326"/>
                    <a:pt x="1401" y="5326"/>
                  </a:cubicBezTo>
                  <a:cubicBezTo>
                    <a:pt x="7493" y="5326"/>
                    <a:pt x="14447" y="2247"/>
                    <a:pt x="14447" y="2247"/>
                  </a:cubicBezTo>
                  <a:cubicBezTo>
                    <a:pt x="11973" y="610"/>
                    <a:pt x="9823" y="0"/>
                    <a:pt x="79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5016850" y="1777900"/>
              <a:ext cx="1034725" cy="350025"/>
            </a:xfrm>
            <a:custGeom>
              <a:avLst/>
              <a:gdLst/>
              <a:ahLst/>
              <a:cxnLst/>
              <a:rect l="l" t="t" r="r" b="b"/>
              <a:pathLst>
                <a:path w="41389" h="14001" fill="none" extrusionOk="0">
                  <a:moveTo>
                    <a:pt x="1" y="10474"/>
                  </a:moveTo>
                  <a:cubicBezTo>
                    <a:pt x="1" y="10474"/>
                    <a:pt x="6373" y="3353"/>
                    <a:pt x="19200" y="8677"/>
                  </a:cubicBezTo>
                  <a:cubicBezTo>
                    <a:pt x="32026" y="14001"/>
                    <a:pt x="39853" y="2551"/>
                    <a:pt x="41388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4"/>
            <p:cNvSpPr/>
            <p:nvPr/>
          </p:nvSpPr>
          <p:spPr>
            <a:xfrm>
              <a:off x="5837950" y="1969050"/>
              <a:ext cx="254850" cy="56300"/>
            </a:xfrm>
            <a:custGeom>
              <a:avLst/>
              <a:gdLst/>
              <a:ahLst/>
              <a:cxnLst/>
              <a:rect l="l" t="t" r="r" b="b"/>
              <a:pathLst>
                <a:path w="10194" h="2252" fill="none" extrusionOk="0">
                  <a:moveTo>
                    <a:pt x="0" y="805"/>
                  </a:moveTo>
                  <a:cubicBezTo>
                    <a:pt x="0" y="805"/>
                    <a:pt x="5815" y="2252"/>
                    <a:pt x="10193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4"/>
            <p:cNvSpPr/>
            <p:nvPr/>
          </p:nvSpPr>
          <p:spPr>
            <a:xfrm>
              <a:off x="5496825" y="1856850"/>
              <a:ext cx="168700" cy="138000"/>
            </a:xfrm>
            <a:custGeom>
              <a:avLst/>
              <a:gdLst/>
              <a:ahLst/>
              <a:cxnLst/>
              <a:rect l="l" t="t" r="r" b="b"/>
              <a:pathLst>
                <a:path w="6748" h="5520" fill="none" extrusionOk="0">
                  <a:moveTo>
                    <a:pt x="1" y="5519"/>
                  </a:moveTo>
                  <a:cubicBezTo>
                    <a:pt x="1" y="5519"/>
                    <a:pt x="2060" y="1032"/>
                    <a:pt x="6748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4"/>
            <p:cNvSpPr/>
            <p:nvPr/>
          </p:nvSpPr>
          <p:spPr>
            <a:xfrm>
              <a:off x="5284650" y="1945675"/>
              <a:ext cx="208050" cy="179600"/>
            </a:xfrm>
            <a:custGeom>
              <a:avLst/>
              <a:gdLst/>
              <a:ahLst/>
              <a:cxnLst/>
              <a:rect l="l" t="t" r="r" b="b"/>
              <a:pathLst>
                <a:path w="8322" h="7184" fill="none" extrusionOk="0">
                  <a:moveTo>
                    <a:pt x="1" y="0"/>
                  </a:moveTo>
                  <a:cubicBezTo>
                    <a:pt x="1" y="0"/>
                    <a:pt x="2008" y="4841"/>
                    <a:pt x="8322" y="718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1263567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5"/>
          <p:cNvSpPr/>
          <p:nvPr/>
        </p:nvSpPr>
        <p:spPr>
          <a:xfrm>
            <a:off x="1895527" y="1716073"/>
            <a:ext cx="7248277" cy="3427334"/>
          </a:xfrm>
          <a:custGeom>
            <a:avLst/>
            <a:gdLst/>
            <a:ahLst/>
            <a:cxnLst/>
            <a:rect l="l" t="t" r="r" b="b"/>
            <a:pathLst>
              <a:path w="132643" h="62720" extrusionOk="0">
                <a:moveTo>
                  <a:pt x="131081" y="1"/>
                </a:moveTo>
                <a:cubicBezTo>
                  <a:pt x="128947" y="1"/>
                  <a:pt x="125580" y="2449"/>
                  <a:pt x="127389" y="19117"/>
                </a:cubicBezTo>
                <a:cubicBezTo>
                  <a:pt x="129850" y="41827"/>
                  <a:pt x="128063" y="59008"/>
                  <a:pt x="91588" y="59008"/>
                </a:cubicBezTo>
                <a:cubicBezTo>
                  <a:pt x="90157" y="59008"/>
                  <a:pt x="88671" y="58982"/>
                  <a:pt x="87131" y="58928"/>
                </a:cubicBezTo>
                <a:cubicBezTo>
                  <a:pt x="63856" y="57630"/>
                  <a:pt x="38953" y="53986"/>
                  <a:pt x="21756" y="53986"/>
                </a:cubicBezTo>
                <a:cubicBezTo>
                  <a:pt x="8821" y="53986"/>
                  <a:pt x="245" y="56047"/>
                  <a:pt x="1" y="62720"/>
                </a:cubicBezTo>
                <a:lnTo>
                  <a:pt x="132642" y="62720"/>
                </a:lnTo>
                <a:lnTo>
                  <a:pt x="132642" y="424"/>
                </a:lnTo>
                <a:cubicBezTo>
                  <a:pt x="132642" y="424"/>
                  <a:pt x="131968" y="1"/>
                  <a:pt x="1310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5"/>
          <p:cNvSpPr/>
          <p:nvPr/>
        </p:nvSpPr>
        <p:spPr>
          <a:xfrm>
            <a:off x="2316945" y="1592776"/>
            <a:ext cx="6902988" cy="3612283"/>
          </a:xfrm>
          <a:custGeom>
            <a:avLst/>
            <a:gdLst/>
            <a:ahLst/>
            <a:cxnLst/>
            <a:rect l="l" t="t" r="r" b="b"/>
            <a:pathLst>
              <a:path w="135772" h="71045" fill="none" extrusionOk="0">
                <a:moveTo>
                  <a:pt x="135771" y="5189"/>
                </a:moveTo>
                <a:cubicBezTo>
                  <a:pt x="135771" y="5189"/>
                  <a:pt x="127773" y="0"/>
                  <a:pt x="130393" y="24952"/>
                </a:cubicBezTo>
                <a:cubicBezTo>
                  <a:pt x="133011" y="49901"/>
                  <a:pt x="130933" y="68539"/>
                  <a:pt x="89187" y="67035"/>
                </a:cubicBezTo>
                <a:cubicBezTo>
                  <a:pt x="47442" y="64631"/>
                  <a:pt x="582" y="54614"/>
                  <a:pt x="1" y="71045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259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5"/>
          <p:cNvSpPr/>
          <p:nvPr/>
        </p:nvSpPr>
        <p:spPr>
          <a:xfrm>
            <a:off x="0" y="0"/>
            <a:ext cx="4033956" cy="3536441"/>
          </a:xfrm>
          <a:custGeom>
            <a:avLst/>
            <a:gdLst/>
            <a:ahLst/>
            <a:cxnLst/>
            <a:rect l="l" t="t" r="r" b="b"/>
            <a:pathLst>
              <a:path w="89539" h="78496" extrusionOk="0">
                <a:moveTo>
                  <a:pt x="1" y="0"/>
                </a:moveTo>
                <a:lnTo>
                  <a:pt x="1" y="78496"/>
                </a:lnTo>
                <a:cubicBezTo>
                  <a:pt x="1" y="78496"/>
                  <a:pt x="21981" y="73533"/>
                  <a:pt x="12297" y="40721"/>
                </a:cubicBezTo>
                <a:cubicBezTo>
                  <a:pt x="5116" y="16396"/>
                  <a:pt x="15596" y="10505"/>
                  <a:pt x="34765" y="10505"/>
                </a:cubicBezTo>
                <a:cubicBezTo>
                  <a:pt x="41452" y="10505"/>
                  <a:pt x="49196" y="11222"/>
                  <a:pt x="57617" y="12123"/>
                </a:cubicBezTo>
                <a:cubicBezTo>
                  <a:pt x="60886" y="12473"/>
                  <a:pt x="63794" y="12630"/>
                  <a:pt x="66380" y="12630"/>
                </a:cubicBezTo>
                <a:cubicBezTo>
                  <a:pt x="89538" y="12630"/>
                  <a:pt x="86840" y="0"/>
                  <a:pt x="868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5"/>
          <p:cNvSpPr/>
          <p:nvPr/>
        </p:nvSpPr>
        <p:spPr>
          <a:xfrm>
            <a:off x="-178117" y="-55708"/>
            <a:ext cx="4122160" cy="3560191"/>
          </a:xfrm>
          <a:custGeom>
            <a:avLst/>
            <a:gdLst/>
            <a:ahLst/>
            <a:cxnLst/>
            <a:rect l="l" t="t" r="r" b="b"/>
            <a:pathLst>
              <a:path w="95189" h="82212" fill="none" extrusionOk="0">
                <a:moveTo>
                  <a:pt x="91672" y="0"/>
                </a:moveTo>
                <a:cubicBezTo>
                  <a:pt x="91672" y="0"/>
                  <a:pt x="95189" y="16346"/>
                  <a:pt x="60821" y="12697"/>
                </a:cubicBezTo>
                <a:cubicBezTo>
                  <a:pt x="26453" y="9046"/>
                  <a:pt x="2758" y="8285"/>
                  <a:pt x="12982" y="42650"/>
                </a:cubicBezTo>
                <a:cubicBezTo>
                  <a:pt x="23204" y="77013"/>
                  <a:pt x="0" y="82212"/>
                  <a:pt x="0" y="82212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259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5"/>
          <p:cNvSpPr txBox="1">
            <a:spLocks noGrp="1"/>
          </p:cNvSpPr>
          <p:nvPr>
            <p:ph type="title"/>
          </p:nvPr>
        </p:nvSpPr>
        <p:spPr>
          <a:xfrm>
            <a:off x="3865000" y="3156225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0" name="Google Shape;330;p15"/>
          <p:cNvSpPr txBox="1">
            <a:spLocks noGrp="1"/>
          </p:cNvSpPr>
          <p:nvPr>
            <p:ph type="subTitle" idx="1"/>
          </p:nvPr>
        </p:nvSpPr>
        <p:spPr>
          <a:xfrm>
            <a:off x="2168800" y="1455375"/>
            <a:ext cx="6260100" cy="1467600"/>
          </a:xfrm>
          <a:prstGeom prst="rect">
            <a:avLst/>
          </a:prstGeom>
          <a:solidFill>
            <a:schemeClr val="accent5"/>
          </a:solidFill>
          <a:ln w="762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331" name="Google Shape;331;p15"/>
          <p:cNvGrpSpPr/>
          <p:nvPr/>
        </p:nvGrpSpPr>
        <p:grpSpPr>
          <a:xfrm>
            <a:off x="5272136" y="-1045357"/>
            <a:ext cx="465425" cy="1643337"/>
            <a:chOff x="715099" y="4345393"/>
            <a:chExt cx="465425" cy="1643337"/>
          </a:xfrm>
        </p:grpSpPr>
        <p:sp>
          <p:nvSpPr>
            <p:cNvPr id="332" name="Google Shape;332;p15"/>
            <p:cNvSpPr/>
            <p:nvPr/>
          </p:nvSpPr>
          <p:spPr>
            <a:xfrm rot="5400000">
              <a:off x="705725" y="5268489"/>
              <a:ext cx="208131" cy="189290"/>
            </a:xfrm>
            <a:custGeom>
              <a:avLst/>
              <a:gdLst/>
              <a:ahLst/>
              <a:cxnLst/>
              <a:rect l="l" t="t" r="r" b="b"/>
              <a:pathLst>
                <a:path w="4496" h="4089" extrusionOk="0">
                  <a:moveTo>
                    <a:pt x="2248" y="0"/>
                  </a:moveTo>
                  <a:cubicBezTo>
                    <a:pt x="1321" y="0"/>
                    <a:pt x="480" y="635"/>
                    <a:pt x="260" y="1576"/>
                  </a:cubicBezTo>
                  <a:cubicBezTo>
                    <a:pt x="0" y="2675"/>
                    <a:pt x="683" y="3776"/>
                    <a:pt x="1782" y="4033"/>
                  </a:cubicBezTo>
                  <a:cubicBezTo>
                    <a:pt x="1940" y="4070"/>
                    <a:pt x="2098" y="4088"/>
                    <a:pt x="2253" y="4088"/>
                  </a:cubicBezTo>
                  <a:cubicBezTo>
                    <a:pt x="3180" y="4088"/>
                    <a:pt x="4018" y="3454"/>
                    <a:pt x="4238" y="2511"/>
                  </a:cubicBezTo>
                  <a:cubicBezTo>
                    <a:pt x="4496" y="1413"/>
                    <a:pt x="3815" y="314"/>
                    <a:pt x="2717" y="54"/>
                  </a:cubicBezTo>
                  <a:cubicBezTo>
                    <a:pt x="2560" y="18"/>
                    <a:pt x="2403" y="0"/>
                    <a:pt x="22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5"/>
            <p:cNvSpPr/>
            <p:nvPr/>
          </p:nvSpPr>
          <p:spPr>
            <a:xfrm rot="5400000">
              <a:off x="984359" y="5268396"/>
              <a:ext cx="203085" cy="189244"/>
            </a:xfrm>
            <a:custGeom>
              <a:avLst/>
              <a:gdLst/>
              <a:ahLst/>
              <a:cxnLst/>
              <a:rect l="l" t="t" r="r" b="b"/>
              <a:pathLst>
                <a:path w="4387" h="4088" extrusionOk="0">
                  <a:moveTo>
                    <a:pt x="2190" y="1"/>
                  </a:moveTo>
                  <a:cubicBezTo>
                    <a:pt x="1200" y="1"/>
                    <a:pt x="329" y="722"/>
                    <a:pt x="174" y="1734"/>
                  </a:cubicBezTo>
                  <a:cubicBezTo>
                    <a:pt x="0" y="2848"/>
                    <a:pt x="766" y="3892"/>
                    <a:pt x="1880" y="4063"/>
                  </a:cubicBezTo>
                  <a:cubicBezTo>
                    <a:pt x="1987" y="4080"/>
                    <a:pt x="2093" y="4088"/>
                    <a:pt x="2197" y="4088"/>
                  </a:cubicBezTo>
                  <a:cubicBezTo>
                    <a:pt x="3188" y="4088"/>
                    <a:pt x="4057" y="3365"/>
                    <a:pt x="4212" y="2357"/>
                  </a:cubicBezTo>
                  <a:cubicBezTo>
                    <a:pt x="4386" y="1240"/>
                    <a:pt x="3620" y="196"/>
                    <a:pt x="2504" y="25"/>
                  </a:cubicBezTo>
                  <a:cubicBezTo>
                    <a:pt x="2398" y="9"/>
                    <a:pt x="2294" y="1"/>
                    <a:pt x="2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5"/>
            <p:cNvSpPr/>
            <p:nvPr/>
          </p:nvSpPr>
          <p:spPr>
            <a:xfrm rot="5400000">
              <a:off x="705702" y="5529231"/>
              <a:ext cx="208177" cy="189290"/>
            </a:xfrm>
            <a:custGeom>
              <a:avLst/>
              <a:gdLst/>
              <a:ahLst/>
              <a:cxnLst/>
              <a:rect l="l" t="t" r="r" b="b"/>
              <a:pathLst>
                <a:path w="4497" h="4089" extrusionOk="0">
                  <a:moveTo>
                    <a:pt x="2249" y="0"/>
                  </a:moveTo>
                  <a:cubicBezTo>
                    <a:pt x="1322" y="0"/>
                    <a:pt x="481" y="635"/>
                    <a:pt x="258" y="1576"/>
                  </a:cubicBezTo>
                  <a:cubicBezTo>
                    <a:pt x="1" y="2675"/>
                    <a:pt x="681" y="3776"/>
                    <a:pt x="1780" y="4033"/>
                  </a:cubicBezTo>
                  <a:cubicBezTo>
                    <a:pt x="1938" y="4070"/>
                    <a:pt x="2097" y="4088"/>
                    <a:pt x="2252" y="4088"/>
                  </a:cubicBezTo>
                  <a:cubicBezTo>
                    <a:pt x="3180" y="4088"/>
                    <a:pt x="4017" y="3454"/>
                    <a:pt x="4239" y="2511"/>
                  </a:cubicBezTo>
                  <a:cubicBezTo>
                    <a:pt x="4496" y="1413"/>
                    <a:pt x="3816" y="314"/>
                    <a:pt x="2717" y="54"/>
                  </a:cubicBezTo>
                  <a:cubicBezTo>
                    <a:pt x="2561" y="18"/>
                    <a:pt x="2404" y="0"/>
                    <a:pt x="22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5"/>
            <p:cNvSpPr/>
            <p:nvPr/>
          </p:nvSpPr>
          <p:spPr>
            <a:xfrm rot="5400000">
              <a:off x="984406" y="5529069"/>
              <a:ext cx="202993" cy="189244"/>
            </a:xfrm>
            <a:custGeom>
              <a:avLst/>
              <a:gdLst/>
              <a:ahLst/>
              <a:cxnLst/>
              <a:rect l="l" t="t" r="r" b="b"/>
              <a:pathLst>
                <a:path w="4385" h="4088" extrusionOk="0">
                  <a:moveTo>
                    <a:pt x="2187" y="0"/>
                  </a:moveTo>
                  <a:cubicBezTo>
                    <a:pt x="1196" y="0"/>
                    <a:pt x="327" y="723"/>
                    <a:pt x="172" y="1731"/>
                  </a:cubicBezTo>
                  <a:cubicBezTo>
                    <a:pt x="1" y="2848"/>
                    <a:pt x="764" y="3892"/>
                    <a:pt x="1881" y="4063"/>
                  </a:cubicBezTo>
                  <a:cubicBezTo>
                    <a:pt x="1987" y="4080"/>
                    <a:pt x="2093" y="4088"/>
                    <a:pt x="2197" y="4088"/>
                  </a:cubicBezTo>
                  <a:cubicBezTo>
                    <a:pt x="3186" y="4088"/>
                    <a:pt x="4056" y="3364"/>
                    <a:pt x="4213" y="2354"/>
                  </a:cubicBezTo>
                  <a:cubicBezTo>
                    <a:pt x="4385" y="1240"/>
                    <a:pt x="3618" y="196"/>
                    <a:pt x="2504" y="25"/>
                  </a:cubicBezTo>
                  <a:cubicBezTo>
                    <a:pt x="2398" y="8"/>
                    <a:pt x="2292" y="0"/>
                    <a:pt x="21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5"/>
            <p:cNvSpPr/>
            <p:nvPr/>
          </p:nvSpPr>
          <p:spPr>
            <a:xfrm rot="5400000">
              <a:off x="705632" y="5789927"/>
              <a:ext cx="208270" cy="189336"/>
            </a:xfrm>
            <a:custGeom>
              <a:avLst/>
              <a:gdLst/>
              <a:ahLst/>
              <a:cxnLst/>
              <a:rect l="l" t="t" r="r" b="b"/>
              <a:pathLst>
                <a:path w="4499" h="4090" extrusionOk="0">
                  <a:moveTo>
                    <a:pt x="2248" y="0"/>
                  </a:moveTo>
                  <a:cubicBezTo>
                    <a:pt x="1321" y="0"/>
                    <a:pt x="480" y="635"/>
                    <a:pt x="260" y="1576"/>
                  </a:cubicBezTo>
                  <a:cubicBezTo>
                    <a:pt x="0" y="2675"/>
                    <a:pt x="683" y="3776"/>
                    <a:pt x="1782" y="4036"/>
                  </a:cubicBezTo>
                  <a:cubicBezTo>
                    <a:pt x="1938" y="4072"/>
                    <a:pt x="2095" y="4090"/>
                    <a:pt x="2250" y="4090"/>
                  </a:cubicBezTo>
                  <a:cubicBezTo>
                    <a:pt x="3177" y="4090"/>
                    <a:pt x="4018" y="3455"/>
                    <a:pt x="4238" y="2514"/>
                  </a:cubicBezTo>
                  <a:cubicBezTo>
                    <a:pt x="4498" y="1413"/>
                    <a:pt x="3815" y="314"/>
                    <a:pt x="2717" y="54"/>
                  </a:cubicBezTo>
                  <a:cubicBezTo>
                    <a:pt x="2560" y="18"/>
                    <a:pt x="2403" y="0"/>
                    <a:pt x="22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5"/>
            <p:cNvSpPr/>
            <p:nvPr/>
          </p:nvSpPr>
          <p:spPr>
            <a:xfrm rot="5400000">
              <a:off x="984429" y="5789719"/>
              <a:ext cx="202946" cy="189244"/>
            </a:xfrm>
            <a:custGeom>
              <a:avLst/>
              <a:gdLst/>
              <a:ahLst/>
              <a:cxnLst/>
              <a:rect l="l" t="t" r="r" b="b"/>
              <a:pathLst>
                <a:path w="4384" h="4088" extrusionOk="0">
                  <a:moveTo>
                    <a:pt x="2190" y="1"/>
                  </a:moveTo>
                  <a:cubicBezTo>
                    <a:pt x="1197" y="1"/>
                    <a:pt x="327" y="722"/>
                    <a:pt x="171" y="1734"/>
                  </a:cubicBezTo>
                  <a:cubicBezTo>
                    <a:pt x="0" y="2848"/>
                    <a:pt x="764" y="3892"/>
                    <a:pt x="1880" y="4063"/>
                  </a:cubicBezTo>
                  <a:cubicBezTo>
                    <a:pt x="1987" y="4080"/>
                    <a:pt x="2093" y="4088"/>
                    <a:pt x="2197" y="4088"/>
                  </a:cubicBezTo>
                  <a:cubicBezTo>
                    <a:pt x="3188" y="4088"/>
                    <a:pt x="4057" y="3365"/>
                    <a:pt x="4212" y="2357"/>
                  </a:cubicBezTo>
                  <a:cubicBezTo>
                    <a:pt x="4384" y="1240"/>
                    <a:pt x="3620" y="196"/>
                    <a:pt x="2504" y="25"/>
                  </a:cubicBezTo>
                  <a:cubicBezTo>
                    <a:pt x="2398" y="9"/>
                    <a:pt x="2293" y="1"/>
                    <a:pt x="2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5"/>
            <p:cNvSpPr/>
            <p:nvPr/>
          </p:nvSpPr>
          <p:spPr>
            <a:xfrm rot="5400000">
              <a:off x="991234" y="4866785"/>
              <a:ext cx="189244" cy="189244"/>
            </a:xfrm>
            <a:custGeom>
              <a:avLst/>
              <a:gdLst/>
              <a:ahLst/>
              <a:cxnLst/>
              <a:rect l="l" t="t" r="r" b="b"/>
              <a:pathLst>
                <a:path w="4088" h="4088" extrusionOk="0">
                  <a:moveTo>
                    <a:pt x="2044" y="0"/>
                  </a:moveTo>
                  <a:cubicBezTo>
                    <a:pt x="917" y="0"/>
                    <a:pt x="0" y="914"/>
                    <a:pt x="0" y="2044"/>
                  </a:cubicBezTo>
                  <a:cubicBezTo>
                    <a:pt x="0" y="3174"/>
                    <a:pt x="917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5"/>
            <p:cNvSpPr/>
            <p:nvPr/>
          </p:nvSpPr>
          <p:spPr>
            <a:xfrm rot="5400000">
              <a:off x="715215" y="4866762"/>
              <a:ext cx="189244" cy="189290"/>
            </a:xfrm>
            <a:custGeom>
              <a:avLst/>
              <a:gdLst/>
              <a:ahLst/>
              <a:cxnLst/>
              <a:rect l="l" t="t" r="r" b="b"/>
              <a:pathLst>
                <a:path w="4088" h="4089" extrusionOk="0">
                  <a:moveTo>
                    <a:pt x="2044" y="1"/>
                  </a:moveTo>
                  <a:cubicBezTo>
                    <a:pt x="917" y="1"/>
                    <a:pt x="0" y="915"/>
                    <a:pt x="0" y="2045"/>
                  </a:cubicBezTo>
                  <a:cubicBezTo>
                    <a:pt x="0" y="3174"/>
                    <a:pt x="917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5"/>
            <p:cNvSpPr/>
            <p:nvPr/>
          </p:nvSpPr>
          <p:spPr>
            <a:xfrm rot="5400000">
              <a:off x="991234" y="4606159"/>
              <a:ext cx="189244" cy="189244"/>
            </a:xfrm>
            <a:custGeom>
              <a:avLst/>
              <a:gdLst/>
              <a:ahLst/>
              <a:cxnLst/>
              <a:rect l="l" t="t" r="r" b="b"/>
              <a:pathLst>
                <a:path w="4088" h="4088" extrusionOk="0">
                  <a:moveTo>
                    <a:pt x="2044" y="0"/>
                  </a:moveTo>
                  <a:cubicBezTo>
                    <a:pt x="914" y="0"/>
                    <a:pt x="0" y="914"/>
                    <a:pt x="0" y="2044"/>
                  </a:cubicBezTo>
                  <a:cubicBezTo>
                    <a:pt x="0" y="3174"/>
                    <a:pt x="914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5"/>
            <p:cNvSpPr/>
            <p:nvPr/>
          </p:nvSpPr>
          <p:spPr>
            <a:xfrm rot="5400000">
              <a:off x="715215" y="4606135"/>
              <a:ext cx="189244" cy="189290"/>
            </a:xfrm>
            <a:custGeom>
              <a:avLst/>
              <a:gdLst/>
              <a:ahLst/>
              <a:cxnLst/>
              <a:rect l="l" t="t" r="r" b="b"/>
              <a:pathLst>
                <a:path w="4088" h="4089" extrusionOk="0">
                  <a:moveTo>
                    <a:pt x="2044" y="1"/>
                  </a:moveTo>
                  <a:cubicBezTo>
                    <a:pt x="914" y="1"/>
                    <a:pt x="0" y="915"/>
                    <a:pt x="0" y="2045"/>
                  </a:cubicBezTo>
                  <a:cubicBezTo>
                    <a:pt x="0" y="3174"/>
                    <a:pt x="914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5"/>
            <p:cNvSpPr/>
            <p:nvPr/>
          </p:nvSpPr>
          <p:spPr>
            <a:xfrm rot="5400000">
              <a:off x="991211" y="4345416"/>
              <a:ext cx="189290" cy="189244"/>
            </a:xfrm>
            <a:custGeom>
              <a:avLst/>
              <a:gdLst/>
              <a:ahLst/>
              <a:cxnLst/>
              <a:rect l="l" t="t" r="r" b="b"/>
              <a:pathLst>
                <a:path w="4089" h="4088" extrusionOk="0">
                  <a:moveTo>
                    <a:pt x="2044" y="0"/>
                  </a:moveTo>
                  <a:cubicBezTo>
                    <a:pt x="917" y="0"/>
                    <a:pt x="0" y="914"/>
                    <a:pt x="0" y="2044"/>
                  </a:cubicBezTo>
                  <a:cubicBezTo>
                    <a:pt x="0" y="3174"/>
                    <a:pt x="917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5"/>
            <p:cNvSpPr/>
            <p:nvPr/>
          </p:nvSpPr>
          <p:spPr>
            <a:xfrm rot="5400000">
              <a:off x="715192" y="4345393"/>
              <a:ext cx="189290" cy="189290"/>
            </a:xfrm>
            <a:custGeom>
              <a:avLst/>
              <a:gdLst/>
              <a:ahLst/>
              <a:cxnLst/>
              <a:rect l="l" t="t" r="r" b="b"/>
              <a:pathLst>
                <a:path w="4089" h="4089" extrusionOk="0">
                  <a:moveTo>
                    <a:pt x="2044" y="1"/>
                  </a:moveTo>
                  <a:cubicBezTo>
                    <a:pt x="917" y="1"/>
                    <a:pt x="0" y="915"/>
                    <a:pt x="0" y="2045"/>
                  </a:cubicBezTo>
                  <a:cubicBezTo>
                    <a:pt x="0" y="3174"/>
                    <a:pt x="917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0651821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6"/>
          <p:cNvSpPr/>
          <p:nvPr/>
        </p:nvSpPr>
        <p:spPr>
          <a:xfrm flipH="1">
            <a:off x="-5296" y="1716073"/>
            <a:ext cx="7248277" cy="3427334"/>
          </a:xfrm>
          <a:custGeom>
            <a:avLst/>
            <a:gdLst/>
            <a:ahLst/>
            <a:cxnLst/>
            <a:rect l="l" t="t" r="r" b="b"/>
            <a:pathLst>
              <a:path w="132643" h="62720" extrusionOk="0">
                <a:moveTo>
                  <a:pt x="131081" y="1"/>
                </a:moveTo>
                <a:cubicBezTo>
                  <a:pt x="128947" y="1"/>
                  <a:pt x="125580" y="2449"/>
                  <a:pt x="127389" y="19117"/>
                </a:cubicBezTo>
                <a:cubicBezTo>
                  <a:pt x="129850" y="41827"/>
                  <a:pt x="128063" y="59008"/>
                  <a:pt x="91588" y="59008"/>
                </a:cubicBezTo>
                <a:cubicBezTo>
                  <a:pt x="90157" y="59008"/>
                  <a:pt x="88671" y="58982"/>
                  <a:pt x="87131" y="58928"/>
                </a:cubicBezTo>
                <a:cubicBezTo>
                  <a:pt x="63856" y="57630"/>
                  <a:pt x="38953" y="53986"/>
                  <a:pt x="21756" y="53986"/>
                </a:cubicBezTo>
                <a:cubicBezTo>
                  <a:pt x="8821" y="53986"/>
                  <a:pt x="245" y="56047"/>
                  <a:pt x="1" y="62720"/>
                </a:cubicBezTo>
                <a:lnTo>
                  <a:pt x="132642" y="62720"/>
                </a:lnTo>
                <a:lnTo>
                  <a:pt x="132642" y="424"/>
                </a:lnTo>
                <a:cubicBezTo>
                  <a:pt x="132642" y="424"/>
                  <a:pt x="131968" y="1"/>
                  <a:pt x="1310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6"/>
          <p:cNvSpPr/>
          <p:nvPr/>
        </p:nvSpPr>
        <p:spPr>
          <a:xfrm flipH="1">
            <a:off x="-81425" y="1592776"/>
            <a:ext cx="6902988" cy="3612283"/>
          </a:xfrm>
          <a:custGeom>
            <a:avLst/>
            <a:gdLst/>
            <a:ahLst/>
            <a:cxnLst/>
            <a:rect l="l" t="t" r="r" b="b"/>
            <a:pathLst>
              <a:path w="135772" h="71045" fill="none" extrusionOk="0">
                <a:moveTo>
                  <a:pt x="135771" y="5189"/>
                </a:moveTo>
                <a:cubicBezTo>
                  <a:pt x="135771" y="5189"/>
                  <a:pt x="127773" y="0"/>
                  <a:pt x="130393" y="24952"/>
                </a:cubicBezTo>
                <a:cubicBezTo>
                  <a:pt x="133011" y="49901"/>
                  <a:pt x="130933" y="68539"/>
                  <a:pt x="89187" y="67035"/>
                </a:cubicBezTo>
                <a:cubicBezTo>
                  <a:pt x="47442" y="64631"/>
                  <a:pt x="582" y="54614"/>
                  <a:pt x="1" y="71045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259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6"/>
          <p:cNvSpPr/>
          <p:nvPr/>
        </p:nvSpPr>
        <p:spPr>
          <a:xfrm flipH="1">
            <a:off x="5125044" y="-10246"/>
            <a:ext cx="4033956" cy="3536441"/>
          </a:xfrm>
          <a:custGeom>
            <a:avLst/>
            <a:gdLst/>
            <a:ahLst/>
            <a:cxnLst/>
            <a:rect l="l" t="t" r="r" b="b"/>
            <a:pathLst>
              <a:path w="89539" h="78496" extrusionOk="0">
                <a:moveTo>
                  <a:pt x="1" y="0"/>
                </a:moveTo>
                <a:lnTo>
                  <a:pt x="1" y="78496"/>
                </a:lnTo>
                <a:cubicBezTo>
                  <a:pt x="1" y="78496"/>
                  <a:pt x="21981" y="73533"/>
                  <a:pt x="12297" y="40721"/>
                </a:cubicBezTo>
                <a:cubicBezTo>
                  <a:pt x="5116" y="16396"/>
                  <a:pt x="15596" y="10505"/>
                  <a:pt x="34765" y="10505"/>
                </a:cubicBezTo>
                <a:cubicBezTo>
                  <a:pt x="41452" y="10505"/>
                  <a:pt x="49196" y="11222"/>
                  <a:pt x="57617" y="12123"/>
                </a:cubicBezTo>
                <a:cubicBezTo>
                  <a:pt x="60886" y="12473"/>
                  <a:pt x="63794" y="12630"/>
                  <a:pt x="66380" y="12630"/>
                </a:cubicBezTo>
                <a:cubicBezTo>
                  <a:pt x="89538" y="12630"/>
                  <a:pt x="86840" y="0"/>
                  <a:pt x="868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6"/>
          <p:cNvSpPr/>
          <p:nvPr/>
        </p:nvSpPr>
        <p:spPr>
          <a:xfrm flipH="1">
            <a:off x="5214957" y="-65954"/>
            <a:ext cx="4122160" cy="3560191"/>
          </a:xfrm>
          <a:custGeom>
            <a:avLst/>
            <a:gdLst/>
            <a:ahLst/>
            <a:cxnLst/>
            <a:rect l="l" t="t" r="r" b="b"/>
            <a:pathLst>
              <a:path w="95189" h="82212" fill="none" extrusionOk="0">
                <a:moveTo>
                  <a:pt x="91672" y="0"/>
                </a:moveTo>
                <a:cubicBezTo>
                  <a:pt x="91672" y="0"/>
                  <a:pt x="95189" y="16346"/>
                  <a:pt x="60821" y="12697"/>
                </a:cubicBezTo>
                <a:cubicBezTo>
                  <a:pt x="26453" y="9046"/>
                  <a:pt x="2758" y="8285"/>
                  <a:pt x="12982" y="42650"/>
                </a:cubicBezTo>
                <a:cubicBezTo>
                  <a:pt x="23204" y="77013"/>
                  <a:pt x="0" y="82212"/>
                  <a:pt x="0" y="82212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259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6"/>
          <p:cNvSpPr txBox="1">
            <a:spLocks noGrp="1"/>
          </p:cNvSpPr>
          <p:nvPr>
            <p:ph type="subTitle" idx="1"/>
          </p:nvPr>
        </p:nvSpPr>
        <p:spPr>
          <a:xfrm>
            <a:off x="976125" y="2569100"/>
            <a:ext cx="3306600" cy="16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50" name="Google Shape;350;p16"/>
          <p:cNvSpPr txBox="1">
            <a:spLocks noGrp="1"/>
          </p:cNvSpPr>
          <p:nvPr>
            <p:ph type="title"/>
          </p:nvPr>
        </p:nvSpPr>
        <p:spPr>
          <a:xfrm>
            <a:off x="976125" y="1842700"/>
            <a:ext cx="3306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51" name="Google Shape;351;p16"/>
          <p:cNvGrpSpPr/>
          <p:nvPr/>
        </p:nvGrpSpPr>
        <p:grpSpPr>
          <a:xfrm rot="679333">
            <a:off x="1187531" y="-277206"/>
            <a:ext cx="2201676" cy="1075518"/>
            <a:chOff x="4980875" y="2482775"/>
            <a:chExt cx="1416275" cy="691850"/>
          </a:xfrm>
        </p:grpSpPr>
        <p:sp>
          <p:nvSpPr>
            <p:cNvPr id="352" name="Google Shape;352;p16"/>
            <p:cNvSpPr/>
            <p:nvPr/>
          </p:nvSpPr>
          <p:spPr>
            <a:xfrm>
              <a:off x="4980875" y="2482775"/>
              <a:ext cx="1195075" cy="621225"/>
            </a:xfrm>
            <a:custGeom>
              <a:avLst/>
              <a:gdLst/>
              <a:ahLst/>
              <a:cxnLst/>
              <a:rect l="l" t="t" r="r" b="b"/>
              <a:pathLst>
                <a:path w="47803" h="24849" fill="none" extrusionOk="0">
                  <a:moveTo>
                    <a:pt x="1" y="8698"/>
                  </a:moveTo>
                  <a:cubicBezTo>
                    <a:pt x="1" y="8698"/>
                    <a:pt x="18128" y="1"/>
                    <a:pt x="38628" y="17489"/>
                  </a:cubicBezTo>
                  <a:cubicBezTo>
                    <a:pt x="47769" y="24848"/>
                    <a:pt x="47803" y="22122"/>
                    <a:pt x="47803" y="2212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6"/>
            <p:cNvSpPr/>
            <p:nvPr/>
          </p:nvSpPr>
          <p:spPr>
            <a:xfrm>
              <a:off x="6111975" y="2996050"/>
              <a:ext cx="285175" cy="136625"/>
            </a:xfrm>
            <a:custGeom>
              <a:avLst/>
              <a:gdLst/>
              <a:ahLst/>
              <a:cxnLst/>
              <a:rect l="l" t="t" r="r" b="b"/>
              <a:pathLst>
                <a:path w="11407" h="5465" extrusionOk="0">
                  <a:moveTo>
                    <a:pt x="5012" y="1"/>
                  </a:moveTo>
                  <a:cubicBezTo>
                    <a:pt x="2029" y="1"/>
                    <a:pt x="1" y="1533"/>
                    <a:pt x="1" y="1533"/>
                  </a:cubicBezTo>
                  <a:cubicBezTo>
                    <a:pt x="1186" y="3858"/>
                    <a:pt x="3593" y="5465"/>
                    <a:pt x="6111" y="5465"/>
                  </a:cubicBezTo>
                  <a:cubicBezTo>
                    <a:pt x="7964" y="5465"/>
                    <a:pt x="9877" y="4595"/>
                    <a:pt x="11407" y="2499"/>
                  </a:cubicBezTo>
                  <a:cubicBezTo>
                    <a:pt x="9079" y="590"/>
                    <a:pt x="6862" y="1"/>
                    <a:pt x="50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6111975" y="3034375"/>
              <a:ext cx="285175" cy="78375"/>
            </a:xfrm>
            <a:custGeom>
              <a:avLst/>
              <a:gdLst/>
              <a:ahLst/>
              <a:cxnLst/>
              <a:rect l="l" t="t" r="r" b="b"/>
              <a:pathLst>
                <a:path w="11407" h="3135" fill="none" extrusionOk="0">
                  <a:moveTo>
                    <a:pt x="11407" y="966"/>
                  </a:moveTo>
                  <a:cubicBezTo>
                    <a:pt x="11407" y="966"/>
                    <a:pt x="5969" y="3135"/>
                    <a:pt x="1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5849875" y="2919975"/>
              <a:ext cx="231025" cy="254650"/>
            </a:xfrm>
            <a:custGeom>
              <a:avLst/>
              <a:gdLst/>
              <a:ahLst/>
              <a:cxnLst/>
              <a:rect l="l" t="t" r="r" b="b"/>
              <a:pathLst>
                <a:path w="9241" h="10186" extrusionOk="0">
                  <a:moveTo>
                    <a:pt x="3868" y="1"/>
                  </a:moveTo>
                  <a:lnTo>
                    <a:pt x="3868" y="1"/>
                  </a:lnTo>
                  <a:cubicBezTo>
                    <a:pt x="1" y="3790"/>
                    <a:pt x="1190" y="5566"/>
                    <a:pt x="2032" y="10186"/>
                  </a:cubicBezTo>
                  <a:cubicBezTo>
                    <a:pt x="9241" y="5366"/>
                    <a:pt x="3868" y="1"/>
                    <a:pt x="3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6"/>
            <p:cNvSpPr/>
            <p:nvPr/>
          </p:nvSpPr>
          <p:spPr>
            <a:xfrm>
              <a:off x="5918000" y="2919975"/>
              <a:ext cx="77025" cy="218050"/>
            </a:xfrm>
            <a:custGeom>
              <a:avLst/>
              <a:gdLst/>
              <a:ahLst/>
              <a:cxnLst/>
              <a:rect l="l" t="t" r="r" b="b"/>
              <a:pathLst>
                <a:path w="3081" h="8722" fill="none" extrusionOk="0">
                  <a:moveTo>
                    <a:pt x="1143" y="1"/>
                  </a:moveTo>
                  <a:cubicBezTo>
                    <a:pt x="1143" y="1"/>
                    <a:pt x="3080" y="4374"/>
                    <a:pt x="0" y="872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6"/>
            <p:cNvSpPr/>
            <p:nvPr/>
          </p:nvSpPr>
          <p:spPr>
            <a:xfrm>
              <a:off x="5595200" y="2744750"/>
              <a:ext cx="211800" cy="233425"/>
            </a:xfrm>
            <a:custGeom>
              <a:avLst/>
              <a:gdLst/>
              <a:ahLst/>
              <a:cxnLst/>
              <a:rect l="l" t="t" r="r" b="b"/>
              <a:pathLst>
                <a:path w="8472" h="9337" extrusionOk="0">
                  <a:moveTo>
                    <a:pt x="3545" y="0"/>
                  </a:moveTo>
                  <a:cubicBezTo>
                    <a:pt x="0" y="3475"/>
                    <a:pt x="1091" y="5103"/>
                    <a:pt x="1862" y="9336"/>
                  </a:cubicBezTo>
                  <a:cubicBezTo>
                    <a:pt x="8471" y="4919"/>
                    <a:pt x="3545" y="1"/>
                    <a:pt x="35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6"/>
            <p:cNvSpPr/>
            <p:nvPr/>
          </p:nvSpPr>
          <p:spPr>
            <a:xfrm>
              <a:off x="5657650" y="2744750"/>
              <a:ext cx="70600" cy="199850"/>
            </a:xfrm>
            <a:custGeom>
              <a:avLst/>
              <a:gdLst/>
              <a:ahLst/>
              <a:cxnLst/>
              <a:rect l="l" t="t" r="r" b="b"/>
              <a:pathLst>
                <a:path w="2824" h="7994" fill="none" extrusionOk="0">
                  <a:moveTo>
                    <a:pt x="1047" y="0"/>
                  </a:moveTo>
                  <a:cubicBezTo>
                    <a:pt x="1047" y="0"/>
                    <a:pt x="2823" y="4010"/>
                    <a:pt x="0" y="799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6"/>
            <p:cNvSpPr/>
            <p:nvPr/>
          </p:nvSpPr>
          <p:spPr>
            <a:xfrm>
              <a:off x="5499000" y="2515875"/>
              <a:ext cx="140700" cy="161575"/>
            </a:xfrm>
            <a:custGeom>
              <a:avLst/>
              <a:gdLst/>
              <a:ahLst/>
              <a:cxnLst/>
              <a:rect l="l" t="t" r="r" b="b"/>
              <a:pathLst>
                <a:path w="5628" h="6463" extrusionOk="0">
                  <a:moveTo>
                    <a:pt x="4452" y="0"/>
                  </a:moveTo>
                  <a:cubicBezTo>
                    <a:pt x="483" y="0"/>
                    <a:pt x="0" y="3359"/>
                    <a:pt x="179" y="6460"/>
                  </a:cubicBezTo>
                  <a:cubicBezTo>
                    <a:pt x="179" y="6460"/>
                    <a:pt x="220" y="6463"/>
                    <a:pt x="296" y="6463"/>
                  </a:cubicBezTo>
                  <a:cubicBezTo>
                    <a:pt x="1046" y="6463"/>
                    <a:pt x="5139" y="6182"/>
                    <a:pt x="5627" y="87"/>
                  </a:cubicBezTo>
                  <a:cubicBezTo>
                    <a:pt x="5205" y="28"/>
                    <a:pt x="4814" y="0"/>
                    <a:pt x="44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6"/>
            <p:cNvSpPr/>
            <p:nvPr/>
          </p:nvSpPr>
          <p:spPr>
            <a:xfrm>
              <a:off x="5231100" y="2646525"/>
              <a:ext cx="232975" cy="254075"/>
            </a:xfrm>
            <a:custGeom>
              <a:avLst/>
              <a:gdLst/>
              <a:ahLst/>
              <a:cxnLst/>
              <a:rect l="l" t="t" r="r" b="b"/>
              <a:pathLst>
                <a:path w="9319" h="10163" extrusionOk="0">
                  <a:moveTo>
                    <a:pt x="522" y="0"/>
                  </a:moveTo>
                  <a:cubicBezTo>
                    <a:pt x="522" y="0"/>
                    <a:pt x="463" y="538"/>
                    <a:pt x="320" y="3070"/>
                  </a:cubicBezTo>
                  <a:cubicBezTo>
                    <a:pt x="1" y="7313"/>
                    <a:pt x="3109" y="8547"/>
                    <a:pt x="6075" y="10162"/>
                  </a:cubicBezTo>
                  <a:cubicBezTo>
                    <a:pt x="9318" y="930"/>
                    <a:pt x="522" y="3"/>
                    <a:pt x="522" y="3"/>
                  </a:cubicBezTo>
                  <a:lnTo>
                    <a:pt x="5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6"/>
            <p:cNvSpPr/>
            <p:nvPr/>
          </p:nvSpPr>
          <p:spPr>
            <a:xfrm>
              <a:off x="5503450" y="2550750"/>
              <a:ext cx="104950" cy="126625"/>
            </a:xfrm>
            <a:custGeom>
              <a:avLst/>
              <a:gdLst/>
              <a:ahLst/>
              <a:cxnLst/>
              <a:rect l="l" t="t" r="r" b="b"/>
              <a:pathLst>
                <a:path w="4198" h="5065" fill="none" extrusionOk="0">
                  <a:moveTo>
                    <a:pt x="1" y="5065"/>
                  </a:moveTo>
                  <a:cubicBezTo>
                    <a:pt x="1" y="5065"/>
                    <a:pt x="2865" y="3486"/>
                    <a:pt x="4197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6"/>
            <p:cNvSpPr/>
            <p:nvPr/>
          </p:nvSpPr>
          <p:spPr>
            <a:xfrm>
              <a:off x="5797375" y="2681325"/>
              <a:ext cx="180575" cy="132775"/>
            </a:xfrm>
            <a:custGeom>
              <a:avLst/>
              <a:gdLst/>
              <a:ahLst/>
              <a:cxnLst/>
              <a:rect l="l" t="t" r="r" b="b"/>
              <a:pathLst>
                <a:path w="7223" h="5311" extrusionOk="0">
                  <a:moveTo>
                    <a:pt x="4474" y="0"/>
                  </a:moveTo>
                  <a:cubicBezTo>
                    <a:pt x="1900" y="0"/>
                    <a:pt x="701" y="2526"/>
                    <a:pt x="0" y="5030"/>
                  </a:cubicBezTo>
                  <a:cubicBezTo>
                    <a:pt x="0" y="5030"/>
                    <a:pt x="664" y="5311"/>
                    <a:pt x="1634" y="5311"/>
                  </a:cubicBezTo>
                  <a:cubicBezTo>
                    <a:pt x="3200" y="5311"/>
                    <a:pt x="5563" y="4581"/>
                    <a:pt x="7222" y="769"/>
                  </a:cubicBezTo>
                  <a:cubicBezTo>
                    <a:pt x="6163" y="233"/>
                    <a:pt x="5255" y="0"/>
                    <a:pt x="4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5797375" y="2721300"/>
              <a:ext cx="140325" cy="85800"/>
            </a:xfrm>
            <a:custGeom>
              <a:avLst/>
              <a:gdLst/>
              <a:ahLst/>
              <a:cxnLst/>
              <a:rect l="l" t="t" r="r" b="b"/>
              <a:pathLst>
                <a:path w="5613" h="3432" fill="none" extrusionOk="0">
                  <a:moveTo>
                    <a:pt x="0" y="3431"/>
                  </a:moveTo>
                  <a:cubicBezTo>
                    <a:pt x="0" y="3431"/>
                    <a:pt x="3220" y="2865"/>
                    <a:pt x="5612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6"/>
            <p:cNvSpPr/>
            <p:nvPr/>
          </p:nvSpPr>
          <p:spPr>
            <a:xfrm>
              <a:off x="5244150" y="2646575"/>
              <a:ext cx="127800" cy="200075"/>
            </a:xfrm>
            <a:custGeom>
              <a:avLst/>
              <a:gdLst/>
              <a:ahLst/>
              <a:cxnLst/>
              <a:rect l="l" t="t" r="r" b="b"/>
              <a:pathLst>
                <a:path w="5112" h="8003" fill="none" extrusionOk="0">
                  <a:moveTo>
                    <a:pt x="0" y="1"/>
                  </a:moveTo>
                  <a:cubicBezTo>
                    <a:pt x="0" y="1"/>
                    <a:pt x="5111" y="3618"/>
                    <a:pt x="4787" y="800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" name="Google Shape;365;p16"/>
          <p:cNvGrpSpPr/>
          <p:nvPr/>
        </p:nvGrpSpPr>
        <p:grpSpPr>
          <a:xfrm>
            <a:off x="8098583" y="4327003"/>
            <a:ext cx="465379" cy="1643337"/>
            <a:chOff x="-1096917" y="-85622"/>
            <a:chExt cx="465379" cy="1643337"/>
          </a:xfrm>
        </p:grpSpPr>
        <p:sp>
          <p:nvSpPr>
            <p:cNvPr id="366" name="Google Shape;366;p16"/>
            <p:cNvSpPr/>
            <p:nvPr/>
          </p:nvSpPr>
          <p:spPr>
            <a:xfrm rot="5400000">
              <a:off x="-1106338" y="837474"/>
              <a:ext cx="208131" cy="189290"/>
            </a:xfrm>
            <a:custGeom>
              <a:avLst/>
              <a:gdLst/>
              <a:ahLst/>
              <a:cxnLst/>
              <a:rect l="l" t="t" r="r" b="b"/>
              <a:pathLst>
                <a:path w="4496" h="4089" extrusionOk="0">
                  <a:moveTo>
                    <a:pt x="2248" y="0"/>
                  </a:moveTo>
                  <a:cubicBezTo>
                    <a:pt x="1321" y="0"/>
                    <a:pt x="480" y="635"/>
                    <a:pt x="260" y="1576"/>
                  </a:cubicBezTo>
                  <a:cubicBezTo>
                    <a:pt x="0" y="2675"/>
                    <a:pt x="683" y="3776"/>
                    <a:pt x="1782" y="4033"/>
                  </a:cubicBezTo>
                  <a:cubicBezTo>
                    <a:pt x="1940" y="4070"/>
                    <a:pt x="2098" y="4088"/>
                    <a:pt x="2253" y="4088"/>
                  </a:cubicBezTo>
                  <a:cubicBezTo>
                    <a:pt x="3180" y="4088"/>
                    <a:pt x="4018" y="3454"/>
                    <a:pt x="4238" y="2511"/>
                  </a:cubicBezTo>
                  <a:cubicBezTo>
                    <a:pt x="4496" y="1413"/>
                    <a:pt x="3815" y="314"/>
                    <a:pt x="2717" y="54"/>
                  </a:cubicBezTo>
                  <a:cubicBezTo>
                    <a:pt x="2560" y="18"/>
                    <a:pt x="2403" y="0"/>
                    <a:pt x="22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6"/>
            <p:cNvSpPr/>
            <p:nvPr/>
          </p:nvSpPr>
          <p:spPr>
            <a:xfrm rot="5400000">
              <a:off x="-827703" y="837381"/>
              <a:ext cx="203085" cy="189244"/>
            </a:xfrm>
            <a:custGeom>
              <a:avLst/>
              <a:gdLst/>
              <a:ahLst/>
              <a:cxnLst/>
              <a:rect l="l" t="t" r="r" b="b"/>
              <a:pathLst>
                <a:path w="4387" h="4088" extrusionOk="0">
                  <a:moveTo>
                    <a:pt x="2190" y="1"/>
                  </a:moveTo>
                  <a:cubicBezTo>
                    <a:pt x="1200" y="1"/>
                    <a:pt x="329" y="722"/>
                    <a:pt x="174" y="1734"/>
                  </a:cubicBezTo>
                  <a:cubicBezTo>
                    <a:pt x="0" y="2848"/>
                    <a:pt x="766" y="3892"/>
                    <a:pt x="1880" y="4063"/>
                  </a:cubicBezTo>
                  <a:cubicBezTo>
                    <a:pt x="1987" y="4080"/>
                    <a:pt x="2093" y="4088"/>
                    <a:pt x="2197" y="4088"/>
                  </a:cubicBezTo>
                  <a:cubicBezTo>
                    <a:pt x="3188" y="4088"/>
                    <a:pt x="4057" y="3365"/>
                    <a:pt x="4212" y="2357"/>
                  </a:cubicBezTo>
                  <a:cubicBezTo>
                    <a:pt x="4386" y="1240"/>
                    <a:pt x="3620" y="196"/>
                    <a:pt x="2504" y="25"/>
                  </a:cubicBezTo>
                  <a:cubicBezTo>
                    <a:pt x="2398" y="9"/>
                    <a:pt x="2294" y="1"/>
                    <a:pt x="2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6"/>
            <p:cNvSpPr/>
            <p:nvPr/>
          </p:nvSpPr>
          <p:spPr>
            <a:xfrm rot="5400000">
              <a:off x="-1106261" y="1098216"/>
              <a:ext cx="208177" cy="189290"/>
            </a:xfrm>
            <a:custGeom>
              <a:avLst/>
              <a:gdLst/>
              <a:ahLst/>
              <a:cxnLst/>
              <a:rect l="l" t="t" r="r" b="b"/>
              <a:pathLst>
                <a:path w="4497" h="4089" extrusionOk="0">
                  <a:moveTo>
                    <a:pt x="2249" y="0"/>
                  </a:moveTo>
                  <a:cubicBezTo>
                    <a:pt x="1322" y="0"/>
                    <a:pt x="481" y="635"/>
                    <a:pt x="258" y="1576"/>
                  </a:cubicBezTo>
                  <a:cubicBezTo>
                    <a:pt x="1" y="2675"/>
                    <a:pt x="681" y="3776"/>
                    <a:pt x="1780" y="4033"/>
                  </a:cubicBezTo>
                  <a:cubicBezTo>
                    <a:pt x="1938" y="4070"/>
                    <a:pt x="2097" y="4088"/>
                    <a:pt x="2252" y="4088"/>
                  </a:cubicBezTo>
                  <a:cubicBezTo>
                    <a:pt x="3180" y="4088"/>
                    <a:pt x="4017" y="3454"/>
                    <a:pt x="4239" y="2511"/>
                  </a:cubicBezTo>
                  <a:cubicBezTo>
                    <a:pt x="4496" y="1413"/>
                    <a:pt x="3816" y="314"/>
                    <a:pt x="2717" y="54"/>
                  </a:cubicBezTo>
                  <a:cubicBezTo>
                    <a:pt x="2561" y="18"/>
                    <a:pt x="2404" y="0"/>
                    <a:pt x="22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6"/>
            <p:cNvSpPr/>
            <p:nvPr/>
          </p:nvSpPr>
          <p:spPr>
            <a:xfrm rot="5400000">
              <a:off x="-827657" y="1098054"/>
              <a:ext cx="202993" cy="189244"/>
            </a:xfrm>
            <a:custGeom>
              <a:avLst/>
              <a:gdLst/>
              <a:ahLst/>
              <a:cxnLst/>
              <a:rect l="l" t="t" r="r" b="b"/>
              <a:pathLst>
                <a:path w="4385" h="4088" extrusionOk="0">
                  <a:moveTo>
                    <a:pt x="2187" y="0"/>
                  </a:moveTo>
                  <a:cubicBezTo>
                    <a:pt x="1196" y="0"/>
                    <a:pt x="327" y="723"/>
                    <a:pt x="172" y="1731"/>
                  </a:cubicBezTo>
                  <a:cubicBezTo>
                    <a:pt x="1" y="2848"/>
                    <a:pt x="764" y="3892"/>
                    <a:pt x="1881" y="4063"/>
                  </a:cubicBezTo>
                  <a:cubicBezTo>
                    <a:pt x="1987" y="4080"/>
                    <a:pt x="2093" y="4088"/>
                    <a:pt x="2197" y="4088"/>
                  </a:cubicBezTo>
                  <a:cubicBezTo>
                    <a:pt x="3186" y="4088"/>
                    <a:pt x="4056" y="3364"/>
                    <a:pt x="4213" y="2354"/>
                  </a:cubicBezTo>
                  <a:cubicBezTo>
                    <a:pt x="4385" y="1240"/>
                    <a:pt x="3618" y="196"/>
                    <a:pt x="2504" y="25"/>
                  </a:cubicBezTo>
                  <a:cubicBezTo>
                    <a:pt x="2398" y="8"/>
                    <a:pt x="2292" y="0"/>
                    <a:pt x="21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6"/>
            <p:cNvSpPr/>
            <p:nvPr/>
          </p:nvSpPr>
          <p:spPr>
            <a:xfrm rot="5400000">
              <a:off x="-1106330" y="1358912"/>
              <a:ext cx="208270" cy="189336"/>
            </a:xfrm>
            <a:custGeom>
              <a:avLst/>
              <a:gdLst/>
              <a:ahLst/>
              <a:cxnLst/>
              <a:rect l="l" t="t" r="r" b="b"/>
              <a:pathLst>
                <a:path w="4499" h="4090" extrusionOk="0">
                  <a:moveTo>
                    <a:pt x="2248" y="0"/>
                  </a:moveTo>
                  <a:cubicBezTo>
                    <a:pt x="1321" y="0"/>
                    <a:pt x="480" y="635"/>
                    <a:pt x="260" y="1576"/>
                  </a:cubicBezTo>
                  <a:cubicBezTo>
                    <a:pt x="0" y="2675"/>
                    <a:pt x="683" y="3776"/>
                    <a:pt x="1782" y="4036"/>
                  </a:cubicBezTo>
                  <a:cubicBezTo>
                    <a:pt x="1938" y="4072"/>
                    <a:pt x="2095" y="4090"/>
                    <a:pt x="2250" y="4090"/>
                  </a:cubicBezTo>
                  <a:cubicBezTo>
                    <a:pt x="3177" y="4090"/>
                    <a:pt x="4018" y="3455"/>
                    <a:pt x="4238" y="2514"/>
                  </a:cubicBezTo>
                  <a:cubicBezTo>
                    <a:pt x="4498" y="1413"/>
                    <a:pt x="3815" y="314"/>
                    <a:pt x="2717" y="54"/>
                  </a:cubicBezTo>
                  <a:cubicBezTo>
                    <a:pt x="2560" y="18"/>
                    <a:pt x="2403" y="0"/>
                    <a:pt x="22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6"/>
            <p:cNvSpPr/>
            <p:nvPr/>
          </p:nvSpPr>
          <p:spPr>
            <a:xfrm rot="5400000">
              <a:off x="-827634" y="1358704"/>
              <a:ext cx="202946" cy="189244"/>
            </a:xfrm>
            <a:custGeom>
              <a:avLst/>
              <a:gdLst/>
              <a:ahLst/>
              <a:cxnLst/>
              <a:rect l="l" t="t" r="r" b="b"/>
              <a:pathLst>
                <a:path w="4384" h="4088" extrusionOk="0">
                  <a:moveTo>
                    <a:pt x="2190" y="1"/>
                  </a:moveTo>
                  <a:cubicBezTo>
                    <a:pt x="1197" y="1"/>
                    <a:pt x="327" y="722"/>
                    <a:pt x="171" y="1734"/>
                  </a:cubicBezTo>
                  <a:cubicBezTo>
                    <a:pt x="0" y="2848"/>
                    <a:pt x="764" y="3892"/>
                    <a:pt x="1880" y="4063"/>
                  </a:cubicBezTo>
                  <a:cubicBezTo>
                    <a:pt x="1987" y="4080"/>
                    <a:pt x="2093" y="4088"/>
                    <a:pt x="2197" y="4088"/>
                  </a:cubicBezTo>
                  <a:cubicBezTo>
                    <a:pt x="3188" y="4088"/>
                    <a:pt x="4057" y="3365"/>
                    <a:pt x="4212" y="2357"/>
                  </a:cubicBezTo>
                  <a:cubicBezTo>
                    <a:pt x="4384" y="1240"/>
                    <a:pt x="3620" y="196"/>
                    <a:pt x="2504" y="25"/>
                  </a:cubicBezTo>
                  <a:cubicBezTo>
                    <a:pt x="2398" y="9"/>
                    <a:pt x="2293" y="1"/>
                    <a:pt x="2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6"/>
            <p:cNvSpPr/>
            <p:nvPr/>
          </p:nvSpPr>
          <p:spPr>
            <a:xfrm rot="5400000">
              <a:off x="-820829" y="435771"/>
              <a:ext cx="189244" cy="189244"/>
            </a:xfrm>
            <a:custGeom>
              <a:avLst/>
              <a:gdLst/>
              <a:ahLst/>
              <a:cxnLst/>
              <a:rect l="l" t="t" r="r" b="b"/>
              <a:pathLst>
                <a:path w="4088" h="4088" extrusionOk="0">
                  <a:moveTo>
                    <a:pt x="2044" y="0"/>
                  </a:moveTo>
                  <a:cubicBezTo>
                    <a:pt x="917" y="0"/>
                    <a:pt x="0" y="914"/>
                    <a:pt x="0" y="2044"/>
                  </a:cubicBezTo>
                  <a:cubicBezTo>
                    <a:pt x="0" y="3174"/>
                    <a:pt x="917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6"/>
            <p:cNvSpPr/>
            <p:nvPr/>
          </p:nvSpPr>
          <p:spPr>
            <a:xfrm rot="5400000">
              <a:off x="-1096848" y="435747"/>
              <a:ext cx="189244" cy="189290"/>
            </a:xfrm>
            <a:custGeom>
              <a:avLst/>
              <a:gdLst/>
              <a:ahLst/>
              <a:cxnLst/>
              <a:rect l="l" t="t" r="r" b="b"/>
              <a:pathLst>
                <a:path w="4088" h="4089" extrusionOk="0">
                  <a:moveTo>
                    <a:pt x="2044" y="1"/>
                  </a:moveTo>
                  <a:cubicBezTo>
                    <a:pt x="917" y="1"/>
                    <a:pt x="0" y="915"/>
                    <a:pt x="0" y="2045"/>
                  </a:cubicBezTo>
                  <a:cubicBezTo>
                    <a:pt x="0" y="3174"/>
                    <a:pt x="917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6"/>
            <p:cNvSpPr/>
            <p:nvPr/>
          </p:nvSpPr>
          <p:spPr>
            <a:xfrm rot="5400000">
              <a:off x="-820829" y="175144"/>
              <a:ext cx="189244" cy="189244"/>
            </a:xfrm>
            <a:custGeom>
              <a:avLst/>
              <a:gdLst/>
              <a:ahLst/>
              <a:cxnLst/>
              <a:rect l="l" t="t" r="r" b="b"/>
              <a:pathLst>
                <a:path w="4088" h="4088" extrusionOk="0">
                  <a:moveTo>
                    <a:pt x="2044" y="0"/>
                  </a:moveTo>
                  <a:cubicBezTo>
                    <a:pt x="914" y="0"/>
                    <a:pt x="0" y="914"/>
                    <a:pt x="0" y="2044"/>
                  </a:cubicBezTo>
                  <a:cubicBezTo>
                    <a:pt x="0" y="3174"/>
                    <a:pt x="914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6"/>
            <p:cNvSpPr/>
            <p:nvPr/>
          </p:nvSpPr>
          <p:spPr>
            <a:xfrm rot="5400000">
              <a:off x="-1096748" y="175121"/>
              <a:ext cx="189244" cy="189290"/>
            </a:xfrm>
            <a:custGeom>
              <a:avLst/>
              <a:gdLst/>
              <a:ahLst/>
              <a:cxnLst/>
              <a:rect l="l" t="t" r="r" b="b"/>
              <a:pathLst>
                <a:path w="4088" h="4089" extrusionOk="0">
                  <a:moveTo>
                    <a:pt x="2044" y="1"/>
                  </a:moveTo>
                  <a:cubicBezTo>
                    <a:pt x="914" y="1"/>
                    <a:pt x="0" y="915"/>
                    <a:pt x="0" y="2045"/>
                  </a:cubicBezTo>
                  <a:cubicBezTo>
                    <a:pt x="0" y="3174"/>
                    <a:pt x="914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6"/>
            <p:cNvSpPr/>
            <p:nvPr/>
          </p:nvSpPr>
          <p:spPr>
            <a:xfrm rot="5400000">
              <a:off x="-820852" y="-85599"/>
              <a:ext cx="189290" cy="189244"/>
            </a:xfrm>
            <a:custGeom>
              <a:avLst/>
              <a:gdLst/>
              <a:ahLst/>
              <a:cxnLst/>
              <a:rect l="l" t="t" r="r" b="b"/>
              <a:pathLst>
                <a:path w="4089" h="4088" extrusionOk="0">
                  <a:moveTo>
                    <a:pt x="2044" y="0"/>
                  </a:moveTo>
                  <a:cubicBezTo>
                    <a:pt x="917" y="0"/>
                    <a:pt x="0" y="914"/>
                    <a:pt x="0" y="2044"/>
                  </a:cubicBezTo>
                  <a:cubicBezTo>
                    <a:pt x="0" y="3174"/>
                    <a:pt x="917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6"/>
            <p:cNvSpPr/>
            <p:nvPr/>
          </p:nvSpPr>
          <p:spPr>
            <a:xfrm rot="5400000">
              <a:off x="-1096871" y="-85622"/>
              <a:ext cx="189290" cy="189290"/>
            </a:xfrm>
            <a:custGeom>
              <a:avLst/>
              <a:gdLst/>
              <a:ahLst/>
              <a:cxnLst/>
              <a:rect l="l" t="t" r="r" b="b"/>
              <a:pathLst>
                <a:path w="4089" h="4089" extrusionOk="0">
                  <a:moveTo>
                    <a:pt x="2044" y="1"/>
                  </a:moveTo>
                  <a:cubicBezTo>
                    <a:pt x="917" y="1"/>
                    <a:pt x="0" y="915"/>
                    <a:pt x="0" y="2045"/>
                  </a:cubicBezTo>
                  <a:cubicBezTo>
                    <a:pt x="0" y="3174"/>
                    <a:pt x="917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096458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7"/>
          <p:cNvSpPr/>
          <p:nvPr/>
        </p:nvSpPr>
        <p:spPr>
          <a:xfrm flipH="1">
            <a:off x="-5296" y="1716073"/>
            <a:ext cx="7248277" cy="3427334"/>
          </a:xfrm>
          <a:custGeom>
            <a:avLst/>
            <a:gdLst/>
            <a:ahLst/>
            <a:cxnLst/>
            <a:rect l="l" t="t" r="r" b="b"/>
            <a:pathLst>
              <a:path w="132643" h="62720" extrusionOk="0">
                <a:moveTo>
                  <a:pt x="131081" y="1"/>
                </a:moveTo>
                <a:cubicBezTo>
                  <a:pt x="128947" y="1"/>
                  <a:pt x="125580" y="2449"/>
                  <a:pt x="127389" y="19117"/>
                </a:cubicBezTo>
                <a:cubicBezTo>
                  <a:pt x="129850" y="41827"/>
                  <a:pt x="128063" y="59008"/>
                  <a:pt x="91588" y="59008"/>
                </a:cubicBezTo>
                <a:cubicBezTo>
                  <a:pt x="90157" y="59008"/>
                  <a:pt x="88671" y="58982"/>
                  <a:pt x="87131" y="58928"/>
                </a:cubicBezTo>
                <a:cubicBezTo>
                  <a:pt x="63856" y="57630"/>
                  <a:pt x="38953" y="53986"/>
                  <a:pt x="21756" y="53986"/>
                </a:cubicBezTo>
                <a:cubicBezTo>
                  <a:pt x="8821" y="53986"/>
                  <a:pt x="245" y="56047"/>
                  <a:pt x="1" y="62720"/>
                </a:cubicBezTo>
                <a:lnTo>
                  <a:pt x="132642" y="62720"/>
                </a:lnTo>
                <a:lnTo>
                  <a:pt x="132642" y="424"/>
                </a:lnTo>
                <a:cubicBezTo>
                  <a:pt x="132642" y="424"/>
                  <a:pt x="131968" y="1"/>
                  <a:pt x="1310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7"/>
          <p:cNvSpPr/>
          <p:nvPr/>
        </p:nvSpPr>
        <p:spPr>
          <a:xfrm flipH="1">
            <a:off x="-81425" y="1592776"/>
            <a:ext cx="6902988" cy="3612283"/>
          </a:xfrm>
          <a:custGeom>
            <a:avLst/>
            <a:gdLst/>
            <a:ahLst/>
            <a:cxnLst/>
            <a:rect l="l" t="t" r="r" b="b"/>
            <a:pathLst>
              <a:path w="135772" h="71045" fill="none" extrusionOk="0">
                <a:moveTo>
                  <a:pt x="135771" y="5189"/>
                </a:moveTo>
                <a:cubicBezTo>
                  <a:pt x="135771" y="5189"/>
                  <a:pt x="127773" y="0"/>
                  <a:pt x="130393" y="24952"/>
                </a:cubicBezTo>
                <a:cubicBezTo>
                  <a:pt x="133011" y="49901"/>
                  <a:pt x="130933" y="68539"/>
                  <a:pt x="89187" y="67035"/>
                </a:cubicBezTo>
                <a:cubicBezTo>
                  <a:pt x="47442" y="64631"/>
                  <a:pt x="582" y="54614"/>
                  <a:pt x="1" y="71045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259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7"/>
          <p:cNvSpPr/>
          <p:nvPr/>
        </p:nvSpPr>
        <p:spPr>
          <a:xfrm flipH="1">
            <a:off x="5125044" y="-10246"/>
            <a:ext cx="4033956" cy="3536441"/>
          </a:xfrm>
          <a:custGeom>
            <a:avLst/>
            <a:gdLst/>
            <a:ahLst/>
            <a:cxnLst/>
            <a:rect l="l" t="t" r="r" b="b"/>
            <a:pathLst>
              <a:path w="89539" h="78496" extrusionOk="0">
                <a:moveTo>
                  <a:pt x="1" y="0"/>
                </a:moveTo>
                <a:lnTo>
                  <a:pt x="1" y="78496"/>
                </a:lnTo>
                <a:cubicBezTo>
                  <a:pt x="1" y="78496"/>
                  <a:pt x="21981" y="73533"/>
                  <a:pt x="12297" y="40721"/>
                </a:cubicBezTo>
                <a:cubicBezTo>
                  <a:pt x="5116" y="16396"/>
                  <a:pt x="15596" y="10505"/>
                  <a:pt x="34765" y="10505"/>
                </a:cubicBezTo>
                <a:cubicBezTo>
                  <a:pt x="41452" y="10505"/>
                  <a:pt x="49196" y="11222"/>
                  <a:pt x="57617" y="12123"/>
                </a:cubicBezTo>
                <a:cubicBezTo>
                  <a:pt x="60886" y="12473"/>
                  <a:pt x="63794" y="12630"/>
                  <a:pt x="66380" y="12630"/>
                </a:cubicBezTo>
                <a:cubicBezTo>
                  <a:pt x="89538" y="12630"/>
                  <a:pt x="86840" y="0"/>
                  <a:pt x="868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7"/>
          <p:cNvSpPr/>
          <p:nvPr/>
        </p:nvSpPr>
        <p:spPr>
          <a:xfrm flipH="1">
            <a:off x="5214957" y="-65954"/>
            <a:ext cx="4122160" cy="3560191"/>
          </a:xfrm>
          <a:custGeom>
            <a:avLst/>
            <a:gdLst/>
            <a:ahLst/>
            <a:cxnLst/>
            <a:rect l="l" t="t" r="r" b="b"/>
            <a:pathLst>
              <a:path w="95189" h="82212" fill="none" extrusionOk="0">
                <a:moveTo>
                  <a:pt x="91672" y="0"/>
                </a:moveTo>
                <a:cubicBezTo>
                  <a:pt x="91672" y="0"/>
                  <a:pt x="95189" y="16346"/>
                  <a:pt x="60821" y="12697"/>
                </a:cubicBezTo>
                <a:cubicBezTo>
                  <a:pt x="26453" y="9046"/>
                  <a:pt x="2758" y="8285"/>
                  <a:pt x="12982" y="42650"/>
                </a:cubicBezTo>
                <a:cubicBezTo>
                  <a:pt x="23204" y="77013"/>
                  <a:pt x="0" y="82212"/>
                  <a:pt x="0" y="82212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259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7"/>
          <p:cNvSpPr txBox="1">
            <a:spLocks noGrp="1"/>
          </p:cNvSpPr>
          <p:nvPr>
            <p:ph type="subTitle" idx="1"/>
          </p:nvPr>
        </p:nvSpPr>
        <p:spPr>
          <a:xfrm>
            <a:off x="4685175" y="2583550"/>
            <a:ext cx="3306600" cy="16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84" name="Google Shape;384;p17"/>
          <p:cNvSpPr txBox="1">
            <a:spLocks noGrp="1"/>
          </p:cNvSpPr>
          <p:nvPr>
            <p:ph type="title"/>
          </p:nvPr>
        </p:nvSpPr>
        <p:spPr>
          <a:xfrm>
            <a:off x="4685175" y="1857150"/>
            <a:ext cx="3306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85" name="Google Shape;385;p17"/>
          <p:cNvGrpSpPr/>
          <p:nvPr/>
        </p:nvGrpSpPr>
        <p:grpSpPr>
          <a:xfrm>
            <a:off x="8186733" y="4103016"/>
            <a:ext cx="465379" cy="1643337"/>
            <a:chOff x="-1096917" y="-85622"/>
            <a:chExt cx="465379" cy="1643337"/>
          </a:xfrm>
        </p:grpSpPr>
        <p:sp>
          <p:nvSpPr>
            <p:cNvPr id="386" name="Google Shape;386;p17"/>
            <p:cNvSpPr/>
            <p:nvPr/>
          </p:nvSpPr>
          <p:spPr>
            <a:xfrm rot="5400000">
              <a:off x="-1106338" y="837474"/>
              <a:ext cx="208131" cy="189290"/>
            </a:xfrm>
            <a:custGeom>
              <a:avLst/>
              <a:gdLst/>
              <a:ahLst/>
              <a:cxnLst/>
              <a:rect l="l" t="t" r="r" b="b"/>
              <a:pathLst>
                <a:path w="4496" h="4089" extrusionOk="0">
                  <a:moveTo>
                    <a:pt x="2248" y="0"/>
                  </a:moveTo>
                  <a:cubicBezTo>
                    <a:pt x="1321" y="0"/>
                    <a:pt x="480" y="635"/>
                    <a:pt x="260" y="1576"/>
                  </a:cubicBezTo>
                  <a:cubicBezTo>
                    <a:pt x="0" y="2675"/>
                    <a:pt x="683" y="3776"/>
                    <a:pt x="1782" y="4033"/>
                  </a:cubicBezTo>
                  <a:cubicBezTo>
                    <a:pt x="1940" y="4070"/>
                    <a:pt x="2098" y="4088"/>
                    <a:pt x="2253" y="4088"/>
                  </a:cubicBezTo>
                  <a:cubicBezTo>
                    <a:pt x="3180" y="4088"/>
                    <a:pt x="4018" y="3454"/>
                    <a:pt x="4238" y="2511"/>
                  </a:cubicBezTo>
                  <a:cubicBezTo>
                    <a:pt x="4496" y="1413"/>
                    <a:pt x="3815" y="314"/>
                    <a:pt x="2717" y="54"/>
                  </a:cubicBezTo>
                  <a:cubicBezTo>
                    <a:pt x="2560" y="18"/>
                    <a:pt x="2403" y="0"/>
                    <a:pt x="22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7"/>
            <p:cNvSpPr/>
            <p:nvPr/>
          </p:nvSpPr>
          <p:spPr>
            <a:xfrm rot="5400000">
              <a:off x="-827703" y="837381"/>
              <a:ext cx="203085" cy="189244"/>
            </a:xfrm>
            <a:custGeom>
              <a:avLst/>
              <a:gdLst/>
              <a:ahLst/>
              <a:cxnLst/>
              <a:rect l="l" t="t" r="r" b="b"/>
              <a:pathLst>
                <a:path w="4387" h="4088" extrusionOk="0">
                  <a:moveTo>
                    <a:pt x="2190" y="1"/>
                  </a:moveTo>
                  <a:cubicBezTo>
                    <a:pt x="1200" y="1"/>
                    <a:pt x="329" y="722"/>
                    <a:pt x="174" y="1734"/>
                  </a:cubicBezTo>
                  <a:cubicBezTo>
                    <a:pt x="0" y="2848"/>
                    <a:pt x="766" y="3892"/>
                    <a:pt x="1880" y="4063"/>
                  </a:cubicBezTo>
                  <a:cubicBezTo>
                    <a:pt x="1987" y="4080"/>
                    <a:pt x="2093" y="4088"/>
                    <a:pt x="2197" y="4088"/>
                  </a:cubicBezTo>
                  <a:cubicBezTo>
                    <a:pt x="3188" y="4088"/>
                    <a:pt x="4057" y="3365"/>
                    <a:pt x="4212" y="2357"/>
                  </a:cubicBezTo>
                  <a:cubicBezTo>
                    <a:pt x="4386" y="1240"/>
                    <a:pt x="3620" y="196"/>
                    <a:pt x="2504" y="25"/>
                  </a:cubicBezTo>
                  <a:cubicBezTo>
                    <a:pt x="2398" y="9"/>
                    <a:pt x="2294" y="1"/>
                    <a:pt x="2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7"/>
            <p:cNvSpPr/>
            <p:nvPr/>
          </p:nvSpPr>
          <p:spPr>
            <a:xfrm rot="5400000">
              <a:off x="-1106261" y="1098216"/>
              <a:ext cx="208177" cy="189290"/>
            </a:xfrm>
            <a:custGeom>
              <a:avLst/>
              <a:gdLst/>
              <a:ahLst/>
              <a:cxnLst/>
              <a:rect l="l" t="t" r="r" b="b"/>
              <a:pathLst>
                <a:path w="4497" h="4089" extrusionOk="0">
                  <a:moveTo>
                    <a:pt x="2249" y="0"/>
                  </a:moveTo>
                  <a:cubicBezTo>
                    <a:pt x="1322" y="0"/>
                    <a:pt x="481" y="635"/>
                    <a:pt x="258" y="1576"/>
                  </a:cubicBezTo>
                  <a:cubicBezTo>
                    <a:pt x="1" y="2675"/>
                    <a:pt x="681" y="3776"/>
                    <a:pt x="1780" y="4033"/>
                  </a:cubicBezTo>
                  <a:cubicBezTo>
                    <a:pt x="1938" y="4070"/>
                    <a:pt x="2097" y="4088"/>
                    <a:pt x="2252" y="4088"/>
                  </a:cubicBezTo>
                  <a:cubicBezTo>
                    <a:pt x="3180" y="4088"/>
                    <a:pt x="4017" y="3454"/>
                    <a:pt x="4239" y="2511"/>
                  </a:cubicBezTo>
                  <a:cubicBezTo>
                    <a:pt x="4496" y="1413"/>
                    <a:pt x="3816" y="314"/>
                    <a:pt x="2717" y="54"/>
                  </a:cubicBezTo>
                  <a:cubicBezTo>
                    <a:pt x="2561" y="18"/>
                    <a:pt x="2404" y="0"/>
                    <a:pt x="22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7"/>
            <p:cNvSpPr/>
            <p:nvPr/>
          </p:nvSpPr>
          <p:spPr>
            <a:xfrm rot="5400000">
              <a:off x="-827657" y="1098054"/>
              <a:ext cx="202993" cy="189244"/>
            </a:xfrm>
            <a:custGeom>
              <a:avLst/>
              <a:gdLst/>
              <a:ahLst/>
              <a:cxnLst/>
              <a:rect l="l" t="t" r="r" b="b"/>
              <a:pathLst>
                <a:path w="4385" h="4088" extrusionOk="0">
                  <a:moveTo>
                    <a:pt x="2187" y="0"/>
                  </a:moveTo>
                  <a:cubicBezTo>
                    <a:pt x="1196" y="0"/>
                    <a:pt x="327" y="723"/>
                    <a:pt x="172" y="1731"/>
                  </a:cubicBezTo>
                  <a:cubicBezTo>
                    <a:pt x="1" y="2848"/>
                    <a:pt x="764" y="3892"/>
                    <a:pt x="1881" y="4063"/>
                  </a:cubicBezTo>
                  <a:cubicBezTo>
                    <a:pt x="1987" y="4080"/>
                    <a:pt x="2093" y="4088"/>
                    <a:pt x="2197" y="4088"/>
                  </a:cubicBezTo>
                  <a:cubicBezTo>
                    <a:pt x="3186" y="4088"/>
                    <a:pt x="4056" y="3364"/>
                    <a:pt x="4213" y="2354"/>
                  </a:cubicBezTo>
                  <a:cubicBezTo>
                    <a:pt x="4385" y="1240"/>
                    <a:pt x="3618" y="196"/>
                    <a:pt x="2504" y="25"/>
                  </a:cubicBezTo>
                  <a:cubicBezTo>
                    <a:pt x="2398" y="8"/>
                    <a:pt x="2292" y="0"/>
                    <a:pt x="21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7"/>
            <p:cNvSpPr/>
            <p:nvPr/>
          </p:nvSpPr>
          <p:spPr>
            <a:xfrm rot="5400000">
              <a:off x="-1106330" y="1358912"/>
              <a:ext cx="208270" cy="189336"/>
            </a:xfrm>
            <a:custGeom>
              <a:avLst/>
              <a:gdLst/>
              <a:ahLst/>
              <a:cxnLst/>
              <a:rect l="l" t="t" r="r" b="b"/>
              <a:pathLst>
                <a:path w="4499" h="4090" extrusionOk="0">
                  <a:moveTo>
                    <a:pt x="2248" y="0"/>
                  </a:moveTo>
                  <a:cubicBezTo>
                    <a:pt x="1321" y="0"/>
                    <a:pt x="480" y="635"/>
                    <a:pt x="260" y="1576"/>
                  </a:cubicBezTo>
                  <a:cubicBezTo>
                    <a:pt x="0" y="2675"/>
                    <a:pt x="683" y="3776"/>
                    <a:pt x="1782" y="4036"/>
                  </a:cubicBezTo>
                  <a:cubicBezTo>
                    <a:pt x="1938" y="4072"/>
                    <a:pt x="2095" y="4090"/>
                    <a:pt x="2250" y="4090"/>
                  </a:cubicBezTo>
                  <a:cubicBezTo>
                    <a:pt x="3177" y="4090"/>
                    <a:pt x="4018" y="3455"/>
                    <a:pt x="4238" y="2514"/>
                  </a:cubicBezTo>
                  <a:cubicBezTo>
                    <a:pt x="4498" y="1413"/>
                    <a:pt x="3815" y="314"/>
                    <a:pt x="2717" y="54"/>
                  </a:cubicBezTo>
                  <a:cubicBezTo>
                    <a:pt x="2560" y="18"/>
                    <a:pt x="2403" y="0"/>
                    <a:pt x="22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7"/>
            <p:cNvSpPr/>
            <p:nvPr/>
          </p:nvSpPr>
          <p:spPr>
            <a:xfrm rot="5400000">
              <a:off x="-827634" y="1358704"/>
              <a:ext cx="202946" cy="189244"/>
            </a:xfrm>
            <a:custGeom>
              <a:avLst/>
              <a:gdLst/>
              <a:ahLst/>
              <a:cxnLst/>
              <a:rect l="l" t="t" r="r" b="b"/>
              <a:pathLst>
                <a:path w="4384" h="4088" extrusionOk="0">
                  <a:moveTo>
                    <a:pt x="2190" y="1"/>
                  </a:moveTo>
                  <a:cubicBezTo>
                    <a:pt x="1197" y="1"/>
                    <a:pt x="327" y="722"/>
                    <a:pt x="171" y="1734"/>
                  </a:cubicBezTo>
                  <a:cubicBezTo>
                    <a:pt x="0" y="2848"/>
                    <a:pt x="764" y="3892"/>
                    <a:pt x="1880" y="4063"/>
                  </a:cubicBezTo>
                  <a:cubicBezTo>
                    <a:pt x="1987" y="4080"/>
                    <a:pt x="2093" y="4088"/>
                    <a:pt x="2197" y="4088"/>
                  </a:cubicBezTo>
                  <a:cubicBezTo>
                    <a:pt x="3188" y="4088"/>
                    <a:pt x="4057" y="3365"/>
                    <a:pt x="4212" y="2357"/>
                  </a:cubicBezTo>
                  <a:cubicBezTo>
                    <a:pt x="4384" y="1240"/>
                    <a:pt x="3620" y="196"/>
                    <a:pt x="2504" y="25"/>
                  </a:cubicBezTo>
                  <a:cubicBezTo>
                    <a:pt x="2398" y="9"/>
                    <a:pt x="2293" y="1"/>
                    <a:pt x="2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7"/>
            <p:cNvSpPr/>
            <p:nvPr/>
          </p:nvSpPr>
          <p:spPr>
            <a:xfrm rot="5400000">
              <a:off x="-820829" y="435771"/>
              <a:ext cx="189244" cy="189244"/>
            </a:xfrm>
            <a:custGeom>
              <a:avLst/>
              <a:gdLst/>
              <a:ahLst/>
              <a:cxnLst/>
              <a:rect l="l" t="t" r="r" b="b"/>
              <a:pathLst>
                <a:path w="4088" h="4088" extrusionOk="0">
                  <a:moveTo>
                    <a:pt x="2044" y="0"/>
                  </a:moveTo>
                  <a:cubicBezTo>
                    <a:pt x="917" y="0"/>
                    <a:pt x="0" y="914"/>
                    <a:pt x="0" y="2044"/>
                  </a:cubicBezTo>
                  <a:cubicBezTo>
                    <a:pt x="0" y="3174"/>
                    <a:pt x="917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7"/>
            <p:cNvSpPr/>
            <p:nvPr/>
          </p:nvSpPr>
          <p:spPr>
            <a:xfrm rot="5400000">
              <a:off x="-1096848" y="435747"/>
              <a:ext cx="189244" cy="189290"/>
            </a:xfrm>
            <a:custGeom>
              <a:avLst/>
              <a:gdLst/>
              <a:ahLst/>
              <a:cxnLst/>
              <a:rect l="l" t="t" r="r" b="b"/>
              <a:pathLst>
                <a:path w="4088" h="4089" extrusionOk="0">
                  <a:moveTo>
                    <a:pt x="2044" y="1"/>
                  </a:moveTo>
                  <a:cubicBezTo>
                    <a:pt x="917" y="1"/>
                    <a:pt x="0" y="915"/>
                    <a:pt x="0" y="2045"/>
                  </a:cubicBezTo>
                  <a:cubicBezTo>
                    <a:pt x="0" y="3174"/>
                    <a:pt x="917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7"/>
            <p:cNvSpPr/>
            <p:nvPr/>
          </p:nvSpPr>
          <p:spPr>
            <a:xfrm rot="5400000">
              <a:off x="-820829" y="175144"/>
              <a:ext cx="189244" cy="189244"/>
            </a:xfrm>
            <a:custGeom>
              <a:avLst/>
              <a:gdLst/>
              <a:ahLst/>
              <a:cxnLst/>
              <a:rect l="l" t="t" r="r" b="b"/>
              <a:pathLst>
                <a:path w="4088" h="4088" extrusionOk="0">
                  <a:moveTo>
                    <a:pt x="2044" y="0"/>
                  </a:moveTo>
                  <a:cubicBezTo>
                    <a:pt x="914" y="0"/>
                    <a:pt x="0" y="914"/>
                    <a:pt x="0" y="2044"/>
                  </a:cubicBezTo>
                  <a:cubicBezTo>
                    <a:pt x="0" y="3174"/>
                    <a:pt x="914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7"/>
            <p:cNvSpPr/>
            <p:nvPr/>
          </p:nvSpPr>
          <p:spPr>
            <a:xfrm rot="5400000">
              <a:off x="-1096748" y="175121"/>
              <a:ext cx="189244" cy="189290"/>
            </a:xfrm>
            <a:custGeom>
              <a:avLst/>
              <a:gdLst/>
              <a:ahLst/>
              <a:cxnLst/>
              <a:rect l="l" t="t" r="r" b="b"/>
              <a:pathLst>
                <a:path w="4088" h="4089" extrusionOk="0">
                  <a:moveTo>
                    <a:pt x="2044" y="1"/>
                  </a:moveTo>
                  <a:cubicBezTo>
                    <a:pt x="914" y="1"/>
                    <a:pt x="0" y="915"/>
                    <a:pt x="0" y="2045"/>
                  </a:cubicBezTo>
                  <a:cubicBezTo>
                    <a:pt x="0" y="3174"/>
                    <a:pt x="914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7"/>
            <p:cNvSpPr/>
            <p:nvPr/>
          </p:nvSpPr>
          <p:spPr>
            <a:xfrm rot="5400000">
              <a:off x="-820852" y="-85599"/>
              <a:ext cx="189290" cy="189244"/>
            </a:xfrm>
            <a:custGeom>
              <a:avLst/>
              <a:gdLst/>
              <a:ahLst/>
              <a:cxnLst/>
              <a:rect l="l" t="t" r="r" b="b"/>
              <a:pathLst>
                <a:path w="4089" h="4088" extrusionOk="0">
                  <a:moveTo>
                    <a:pt x="2044" y="0"/>
                  </a:moveTo>
                  <a:cubicBezTo>
                    <a:pt x="917" y="0"/>
                    <a:pt x="0" y="914"/>
                    <a:pt x="0" y="2044"/>
                  </a:cubicBezTo>
                  <a:cubicBezTo>
                    <a:pt x="0" y="3174"/>
                    <a:pt x="917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7"/>
            <p:cNvSpPr/>
            <p:nvPr/>
          </p:nvSpPr>
          <p:spPr>
            <a:xfrm rot="5400000">
              <a:off x="-1096871" y="-85622"/>
              <a:ext cx="189290" cy="189290"/>
            </a:xfrm>
            <a:custGeom>
              <a:avLst/>
              <a:gdLst/>
              <a:ahLst/>
              <a:cxnLst/>
              <a:rect l="l" t="t" r="r" b="b"/>
              <a:pathLst>
                <a:path w="4089" h="4089" extrusionOk="0">
                  <a:moveTo>
                    <a:pt x="2044" y="1"/>
                  </a:moveTo>
                  <a:cubicBezTo>
                    <a:pt x="917" y="1"/>
                    <a:pt x="0" y="915"/>
                    <a:pt x="0" y="2045"/>
                  </a:cubicBezTo>
                  <a:cubicBezTo>
                    <a:pt x="0" y="3174"/>
                    <a:pt x="917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8" name="Google Shape;398;p17"/>
          <p:cNvGrpSpPr/>
          <p:nvPr/>
        </p:nvGrpSpPr>
        <p:grpSpPr>
          <a:xfrm rot="2864888" flipH="1">
            <a:off x="3597345" y="4467851"/>
            <a:ext cx="2201533" cy="1075448"/>
            <a:chOff x="4980875" y="2482775"/>
            <a:chExt cx="1416275" cy="691850"/>
          </a:xfrm>
        </p:grpSpPr>
        <p:sp>
          <p:nvSpPr>
            <p:cNvPr id="399" name="Google Shape;399;p17"/>
            <p:cNvSpPr/>
            <p:nvPr/>
          </p:nvSpPr>
          <p:spPr>
            <a:xfrm>
              <a:off x="4980875" y="2482775"/>
              <a:ext cx="1195075" cy="621225"/>
            </a:xfrm>
            <a:custGeom>
              <a:avLst/>
              <a:gdLst/>
              <a:ahLst/>
              <a:cxnLst/>
              <a:rect l="l" t="t" r="r" b="b"/>
              <a:pathLst>
                <a:path w="47803" h="24849" fill="none" extrusionOk="0">
                  <a:moveTo>
                    <a:pt x="1" y="8698"/>
                  </a:moveTo>
                  <a:cubicBezTo>
                    <a:pt x="1" y="8698"/>
                    <a:pt x="18128" y="1"/>
                    <a:pt x="38628" y="17489"/>
                  </a:cubicBezTo>
                  <a:cubicBezTo>
                    <a:pt x="47769" y="24848"/>
                    <a:pt x="47803" y="22122"/>
                    <a:pt x="47803" y="2212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7"/>
            <p:cNvSpPr/>
            <p:nvPr/>
          </p:nvSpPr>
          <p:spPr>
            <a:xfrm>
              <a:off x="6111975" y="2996050"/>
              <a:ext cx="285175" cy="136625"/>
            </a:xfrm>
            <a:custGeom>
              <a:avLst/>
              <a:gdLst/>
              <a:ahLst/>
              <a:cxnLst/>
              <a:rect l="l" t="t" r="r" b="b"/>
              <a:pathLst>
                <a:path w="11407" h="5465" extrusionOk="0">
                  <a:moveTo>
                    <a:pt x="5012" y="1"/>
                  </a:moveTo>
                  <a:cubicBezTo>
                    <a:pt x="2029" y="1"/>
                    <a:pt x="1" y="1533"/>
                    <a:pt x="1" y="1533"/>
                  </a:cubicBezTo>
                  <a:cubicBezTo>
                    <a:pt x="1186" y="3858"/>
                    <a:pt x="3593" y="5465"/>
                    <a:pt x="6111" y="5465"/>
                  </a:cubicBezTo>
                  <a:cubicBezTo>
                    <a:pt x="7964" y="5465"/>
                    <a:pt x="9877" y="4595"/>
                    <a:pt x="11407" y="2499"/>
                  </a:cubicBezTo>
                  <a:cubicBezTo>
                    <a:pt x="9079" y="590"/>
                    <a:pt x="6862" y="1"/>
                    <a:pt x="50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7"/>
            <p:cNvSpPr/>
            <p:nvPr/>
          </p:nvSpPr>
          <p:spPr>
            <a:xfrm>
              <a:off x="6111975" y="3034375"/>
              <a:ext cx="285175" cy="78375"/>
            </a:xfrm>
            <a:custGeom>
              <a:avLst/>
              <a:gdLst/>
              <a:ahLst/>
              <a:cxnLst/>
              <a:rect l="l" t="t" r="r" b="b"/>
              <a:pathLst>
                <a:path w="11407" h="3135" fill="none" extrusionOk="0">
                  <a:moveTo>
                    <a:pt x="11407" y="966"/>
                  </a:moveTo>
                  <a:cubicBezTo>
                    <a:pt x="11407" y="966"/>
                    <a:pt x="5969" y="3135"/>
                    <a:pt x="1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7"/>
            <p:cNvSpPr/>
            <p:nvPr/>
          </p:nvSpPr>
          <p:spPr>
            <a:xfrm>
              <a:off x="5849875" y="2919975"/>
              <a:ext cx="231025" cy="254650"/>
            </a:xfrm>
            <a:custGeom>
              <a:avLst/>
              <a:gdLst/>
              <a:ahLst/>
              <a:cxnLst/>
              <a:rect l="l" t="t" r="r" b="b"/>
              <a:pathLst>
                <a:path w="9241" h="10186" extrusionOk="0">
                  <a:moveTo>
                    <a:pt x="3868" y="1"/>
                  </a:moveTo>
                  <a:lnTo>
                    <a:pt x="3868" y="1"/>
                  </a:lnTo>
                  <a:cubicBezTo>
                    <a:pt x="1" y="3790"/>
                    <a:pt x="1190" y="5566"/>
                    <a:pt x="2032" y="10186"/>
                  </a:cubicBezTo>
                  <a:cubicBezTo>
                    <a:pt x="9241" y="5366"/>
                    <a:pt x="3868" y="1"/>
                    <a:pt x="3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7"/>
            <p:cNvSpPr/>
            <p:nvPr/>
          </p:nvSpPr>
          <p:spPr>
            <a:xfrm>
              <a:off x="5918000" y="2919975"/>
              <a:ext cx="77025" cy="218050"/>
            </a:xfrm>
            <a:custGeom>
              <a:avLst/>
              <a:gdLst/>
              <a:ahLst/>
              <a:cxnLst/>
              <a:rect l="l" t="t" r="r" b="b"/>
              <a:pathLst>
                <a:path w="3081" h="8722" fill="none" extrusionOk="0">
                  <a:moveTo>
                    <a:pt x="1143" y="1"/>
                  </a:moveTo>
                  <a:cubicBezTo>
                    <a:pt x="1143" y="1"/>
                    <a:pt x="3080" y="4374"/>
                    <a:pt x="0" y="872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7"/>
            <p:cNvSpPr/>
            <p:nvPr/>
          </p:nvSpPr>
          <p:spPr>
            <a:xfrm>
              <a:off x="5595200" y="2744750"/>
              <a:ext cx="211800" cy="233425"/>
            </a:xfrm>
            <a:custGeom>
              <a:avLst/>
              <a:gdLst/>
              <a:ahLst/>
              <a:cxnLst/>
              <a:rect l="l" t="t" r="r" b="b"/>
              <a:pathLst>
                <a:path w="8472" h="9337" extrusionOk="0">
                  <a:moveTo>
                    <a:pt x="3545" y="0"/>
                  </a:moveTo>
                  <a:cubicBezTo>
                    <a:pt x="0" y="3475"/>
                    <a:pt x="1091" y="5103"/>
                    <a:pt x="1862" y="9336"/>
                  </a:cubicBezTo>
                  <a:cubicBezTo>
                    <a:pt x="8471" y="4919"/>
                    <a:pt x="3545" y="1"/>
                    <a:pt x="35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7"/>
            <p:cNvSpPr/>
            <p:nvPr/>
          </p:nvSpPr>
          <p:spPr>
            <a:xfrm>
              <a:off x="5657650" y="2744750"/>
              <a:ext cx="70600" cy="199850"/>
            </a:xfrm>
            <a:custGeom>
              <a:avLst/>
              <a:gdLst/>
              <a:ahLst/>
              <a:cxnLst/>
              <a:rect l="l" t="t" r="r" b="b"/>
              <a:pathLst>
                <a:path w="2824" h="7994" fill="none" extrusionOk="0">
                  <a:moveTo>
                    <a:pt x="1047" y="0"/>
                  </a:moveTo>
                  <a:cubicBezTo>
                    <a:pt x="1047" y="0"/>
                    <a:pt x="2823" y="4010"/>
                    <a:pt x="0" y="799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7"/>
            <p:cNvSpPr/>
            <p:nvPr/>
          </p:nvSpPr>
          <p:spPr>
            <a:xfrm>
              <a:off x="5499000" y="2515875"/>
              <a:ext cx="140700" cy="161575"/>
            </a:xfrm>
            <a:custGeom>
              <a:avLst/>
              <a:gdLst/>
              <a:ahLst/>
              <a:cxnLst/>
              <a:rect l="l" t="t" r="r" b="b"/>
              <a:pathLst>
                <a:path w="5628" h="6463" extrusionOk="0">
                  <a:moveTo>
                    <a:pt x="4452" y="0"/>
                  </a:moveTo>
                  <a:cubicBezTo>
                    <a:pt x="483" y="0"/>
                    <a:pt x="0" y="3359"/>
                    <a:pt x="179" y="6460"/>
                  </a:cubicBezTo>
                  <a:cubicBezTo>
                    <a:pt x="179" y="6460"/>
                    <a:pt x="220" y="6463"/>
                    <a:pt x="296" y="6463"/>
                  </a:cubicBezTo>
                  <a:cubicBezTo>
                    <a:pt x="1046" y="6463"/>
                    <a:pt x="5139" y="6182"/>
                    <a:pt x="5627" y="87"/>
                  </a:cubicBezTo>
                  <a:cubicBezTo>
                    <a:pt x="5205" y="28"/>
                    <a:pt x="4814" y="0"/>
                    <a:pt x="44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7"/>
            <p:cNvSpPr/>
            <p:nvPr/>
          </p:nvSpPr>
          <p:spPr>
            <a:xfrm>
              <a:off x="5231100" y="2646525"/>
              <a:ext cx="232975" cy="254075"/>
            </a:xfrm>
            <a:custGeom>
              <a:avLst/>
              <a:gdLst/>
              <a:ahLst/>
              <a:cxnLst/>
              <a:rect l="l" t="t" r="r" b="b"/>
              <a:pathLst>
                <a:path w="9319" h="10163" extrusionOk="0">
                  <a:moveTo>
                    <a:pt x="522" y="0"/>
                  </a:moveTo>
                  <a:cubicBezTo>
                    <a:pt x="522" y="0"/>
                    <a:pt x="463" y="538"/>
                    <a:pt x="320" y="3070"/>
                  </a:cubicBezTo>
                  <a:cubicBezTo>
                    <a:pt x="1" y="7313"/>
                    <a:pt x="3109" y="8547"/>
                    <a:pt x="6075" y="10162"/>
                  </a:cubicBezTo>
                  <a:cubicBezTo>
                    <a:pt x="9318" y="930"/>
                    <a:pt x="522" y="3"/>
                    <a:pt x="522" y="3"/>
                  </a:cubicBezTo>
                  <a:lnTo>
                    <a:pt x="5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7"/>
            <p:cNvSpPr/>
            <p:nvPr/>
          </p:nvSpPr>
          <p:spPr>
            <a:xfrm>
              <a:off x="5503450" y="2550750"/>
              <a:ext cx="104950" cy="126625"/>
            </a:xfrm>
            <a:custGeom>
              <a:avLst/>
              <a:gdLst/>
              <a:ahLst/>
              <a:cxnLst/>
              <a:rect l="l" t="t" r="r" b="b"/>
              <a:pathLst>
                <a:path w="4198" h="5065" fill="none" extrusionOk="0">
                  <a:moveTo>
                    <a:pt x="1" y="5065"/>
                  </a:moveTo>
                  <a:cubicBezTo>
                    <a:pt x="1" y="5065"/>
                    <a:pt x="2865" y="3486"/>
                    <a:pt x="4197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7"/>
            <p:cNvSpPr/>
            <p:nvPr/>
          </p:nvSpPr>
          <p:spPr>
            <a:xfrm>
              <a:off x="5797375" y="2681325"/>
              <a:ext cx="180575" cy="132775"/>
            </a:xfrm>
            <a:custGeom>
              <a:avLst/>
              <a:gdLst/>
              <a:ahLst/>
              <a:cxnLst/>
              <a:rect l="l" t="t" r="r" b="b"/>
              <a:pathLst>
                <a:path w="7223" h="5311" extrusionOk="0">
                  <a:moveTo>
                    <a:pt x="4474" y="0"/>
                  </a:moveTo>
                  <a:cubicBezTo>
                    <a:pt x="1900" y="0"/>
                    <a:pt x="701" y="2526"/>
                    <a:pt x="0" y="5030"/>
                  </a:cubicBezTo>
                  <a:cubicBezTo>
                    <a:pt x="0" y="5030"/>
                    <a:pt x="664" y="5311"/>
                    <a:pt x="1634" y="5311"/>
                  </a:cubicBezTo>
                  <a:cubicBezTo>
                    <a:pt x="3200" y="5311"/>
                    <a:pt x="5563" y="4581"/>
                    <a:pt x="7222" y="769"/>
                  </a:cubicBezTo>
                  <a:cubicBezTo>
                    <a:pt x="6163" y="233"/>
                    <a:pt x="5255" y="0"/>
                    <a:pt x="4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7"/>
            <p:cNvSpPr/>
            <p:nvPr/>
          </p:nvSpPr>
          <p:spPr>
            <a:xfrm>
              <a:off x="5797375" y="2721300"/>
              <a:ext cx="140325" cy="85800"/>
            </a:xfrm>
            <a:custGeom>
              <a:avLst/>
              <a:gdLst/>
              <a:ahLst/>
              <a:cxnLst/>
              <a:rect l="l" t="t" r="r" b="b"/>
              <a:pathLst>
                <a:path w="5613" h="3432" fill="none" extrusionOk="0">
                  <a:moveTo>
                    <a:pt x="0" y="3431"/>
                  </a:moveTo>
                  <a:cubicBezTo>
                    <a:pt x="0" y="3431"/>
                    <a:pt x="3220" y="2865"/>
                    <a:pt x="5612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7"/>
            <p:cNvSpPr/>
            <p:nvPr/>
          </p:nvSpPr>
          <p:spPr>
            <a:xfrm>
              <a:off x="5244150" y="2646575"/>
              <a:ext cx="127800" cy="200075"/>
            </a:xfrm>
            <a:custGeom>
              <a:avLst/>
              <a:gdLst/>
              <a:ahLst/>
              <a:cxnLst/>
              <a:rect l="l" t="t" r="r" b="b"/>
              <a:pathLst>
                <a:path w="5112" h="8003" fill="none" extrusionOk="0">
                  <a:moveTo>
                    <a:pt x="0" y="1"/>
                  </a:moveTo>
                  <a:cubicBezTo>
                    <a:pt x="0" y="1"/>
                    <a:pt x="5111" y="3618"/>
                    <a:pt x="4787" y="800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4910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8"/>
          <p:cNvSpPr/>
          <p:nvPr/>
        </p:nvSpPr>
        <p:spPr>
          <a:xfrm>
            <a:off x="1971727" y="1785810"/>
            <a:ext cx="7248277" cy="3427334"/>
          </a:xfrm>
          <a:custGeom>
            <a:avLst/>
            <a:gdLst/>
            <a:ahLst/>
            <a:cxnLst/>
            <a:rect l="l" t="t" r="r" b="b"/>
            <a:pathLst>
              <a:path w="132643" h="62720" extrusionOk="0">
                <a:moveTo>
                  <a:pt x="131081" y="1"/>
                </a:moveTo>
                <a:cubicBezTo>
                  <a:pt x="128947" y="1"/>
                  <a:pt x="125580" y="2449"/>
                  <a:pt x="127389" y="19117"/>
                </a:cubicBezTo>
                <a:cubicBezTo>
                  <a:pt x="129850" y="41827"/>
                  <a:pt x="128063" y="59008"/>
                  <a:pt x="91588" y="59008"/>
                </a:cubicBezTo>
                <a:cubicBezTo>
                  <a:pt x="90157" y="59008"/>
                  <a:pt x="88671" y="58982"/>
                  <a:pt x="87131" y="58928"/>
                </a:cubicBezTo>
                <a:cubicBezTo>
                  <a:pt x="63856" y="57630"/>
                  <a:pt x="38953" y="53986"/>
                  <a:pt x="21756" y="53986"/>
                </a:cubicBezTo>
                <a:cubicBezTo>
                  <a:pt x="8821" y="53986"/>
                  <a:pt x="245" y="56047"/>
                  <a:pt x="1" y="62720"/>
                </a:cubicBezTo>
                <a:lnTo>
                  <a:pt x="132642" y="62720"/>
                </a:lnTo>
                <a:lnTo>
                  <a:pt x="132642" y="424"/>
                </a:lnTo>
                <a:cubicBezTo>
                  <a:pt x="132642" y="424"/>
                  <a:pt x="131968" y="1"/>
                  <a:pt x="1310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8"/>
          <p:cNvSpPr/>
          <p:nvPr/>
        </p:nvSpPr>
        <p:spPr>
          <a:xfrm>
            <a:off x="2393145" y="1662513"/>
            <a:ext cx="6902988" cy="3612283"/>
          </a:xfrm>
          <a:custGeom>
            <a:avLst/>
            <a:gdLst/>
            <a:ahLst/>
            <a:cxnLst/>
            <a:rect l="l" t="t" r="r" b="b"/>
            <a:pathLst>
              <a:path w="135772" h="71045" fill="none" extrusionOk="0">
                <a:moveTo>
                  <a:pt x="135771" y="5189"/>
                </a:moveTo>
                <a:cubicBezTo>
                  <a:pt x="135771" y="5189"/>
                  <a:pt x="127773" y="0"/>
                  <a:pt x="130393" y="24952"/>
                </a:cubicBezTo>
                <a:cubicBezTo>
                  <a:pt x="133011" y="49901"/>
                  <a:pt x="130933" y="68539"/>
                  <a:pt x="89187" y="67035"/>
                </a:cubicBezTo>
                <a:cubicBezTo>
                  <a:pt x="47442" y="64631"/>
                  <a:pt x="582" y="54614"/>
                  <a:pt x="1" y="71045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259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8"/>
          <p:cNvSpPr/>
          <p:nvPr/>
        </p:nvSpPr>
        <p:spPr>
          <a:xfrm>
            <a:off x="-304800" y="-304800"/>
            <a:ext cx="4033956" cy="3536441"/>
          </a:xfrm>
          <a:custGeom>
            <a:avLst/>
            <a:gdLst/>
            <a:ahLst/>
            <a:cxnLst/>
            <a:rect l="l" t="t" r="r" b="b"/>
            <a:pathLst>
              <a:path w="89539" h="78496" extrusionOk="0">
                <a:moveTo>
                  <a:pt x="1" y="0"/>
                </a:moveTo>
                <a:lnTo>
                  <a:pt x="1" y="78496"/>
                </a:lnTo>
                <a:cubicBezTo>
                  <a:pt x="1" y="78496"/>
                  <a:pt x="21981" y="73533"/>
                  <a:pt x="12297" y="40721"/>
                </a:cubicBezTo>
                <a:cubicBezTo>
                  <a:pt x="5116" y="16396"/>
                  <a:pt x="15596" y="10505"/>
                  <a:pt x="34765" y="10505"/>
                </a:cubicBezTo>
                <a:cubicBezTo>
                  <a:pt x="41452" y="10505"/>
                  <a:pt x="49196" y="11222"/>
                  <a:pt x="57617" y="12123"/>
                </a:cubicBezTo>
                <a:cubicBezTo>
                  <a:pt x="60886" y="12473"/>
                  <a:pt x="63794" y="12630"/>
                  <a:pt x="66380" y="12630"/>
                </a:cubicBezTo>
                <a:cubicBezTo>
                  <a:pt x="89538" y="12630"/>
                  <a:pt x="86840" y="0"/>
                  <a:pt x="868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8"/>
          <p:cNvSpPr/>
          <p:nvPr/>
        </p:nvSpPr>
        <p:spPr>
          <a:xfrm>
            <a:off x="-482917" y="-360508"/>
            <a:ext cx="4122160" cy="3560191"/>
          </a:xfrm>
          <a:custGeom>
            <a:avLst/>
            <a:gdLst/>
            <a:ahLst/>
            <a:cxnLst/>
            <a:rect l="l" t="t" r="r" b="b"/>
            <a:pathLst>
              <a:path w="95189" h="82212" fill="none" extrusionOk="0">
                <a:moveTo>
                  <a:pt x="91672" y="0"/>
                </a:moveTo>
                <a:cubicBezTo>
                  <a:pt x="91672" y="0"/>
                  <a:pt x="95189" y="16346"/>
                  <a:pt x="60821" y="12697"/>
                </a:cubicBezTo>
                <a:cubicBezTo>
                  <a:pt x="26453" y="9046"/>
                  <a:pt x="2758" y="8285"/>
                  <a:pt x="12982" y="42650"/>
                </a:cubicBezTo>
                <a:cubicBezTo>
                  <a:pt x="23204" y="77013"/>
                  <a:pt x="0" y="82212"/>
                  <a:pt x="0" y="82212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259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8"/>
          <p:cNvSpPr txBox="1">
            <a:spLocks noGrp="1"/>
          </p:cNvSpPr>
          <p:nvPr>
            <p:ph type="subTitle" idx="1"/>
          </p:nvPr>
        </p:nvSpPr>
        <p:spPr>
          <a:xfrm>
            <a:off x="5154500" y="2644225"/>
            <a:ext cx="2927700" cy="11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18" name="Google Shape;418;p18"/>
          <p:cNvSpPr txBox="1">
            <a:spLocks noGrp="1"/>
          </p:cNvSpPr>
          <p:nvPr>
            <p:ph type="title"/>
          </p:nvPr>
        </p:nvSpPr>
        <p:spPr>
          <a:xfrm>
            <a:off x="5154500" y="1395275"/>
            <a:ext cx="2927700" cy="11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419" name="Google Shape;419;p18"/>
          <p:cNvGrpSpPr/>
          <p:nvPr/>
        </p:nvGrpSpPr>
        <p:grpSpPr>
          <a:xfrm>
            <a:off x="421124" y="3700855"/>
            <a:ext cx="465425" cy="1643337"/>
            <a:chOff x="715099" y="4345393"/>
            <a:chExt cx="465425" cy="1643337"/>
          </a:xfrm>
        </p:grpSpPr>
        <p:sp>
          <p:nvSpPr>
            <p:cNvPr id="420" name="Google Shape;420;p18"/>
            <p:cNvSpPr/>
            <p:nvPr/>
          </p:nvSpPr>
          <p:spPr>
            <a:xfrm rot="5400000">
              <a:off x="705725" y="5268489"/>
              <a:ext cx="208131" cy="189290"/>
            </a:xfrm>
            <a:custGeom>
              <a:avLst/>
              <a:gdLst/>
              <a:ahLst/>
              <a:cxnLst/>
              <a:rect l="l" t="t" r="r" b="b"/>
              <a:pathLst>
                <a:path w="4496" h="4089" extrusionOk="0">
                  <a:moveTo>
                    <a:pt x="2248" y="0"/>
                  </a:moveTo>
                  <a:cubicBezTo>
                    <a:pt x="1321" y="0"/>
                    <a:pt x="480" y="635"/>
                    <a:pt x="260" y="1576"/>
                  </a:cubicBezTo>
                  <a:cubicBezTo>
                    <a:pt x="0" y="2675"/>
                    <a:pt x="683" y="3776"/>
                    <a:pt x="1782" y="4033"/>
                  </a:cubicBezTo>
                  <a:cubicBezTo>
                    <a:pt x="1940" y="4070"/>
                    <a:pt x="2098" y="4088"/>
                    <a:pt x="2253" y="4088"/>
                  </a:cubicBezTo>
                  <a:cubicBezTo>
                    <a:pt x="3180" y="4088"/>
                    <a:pt x="4018" y="3454"/>
                    <a:pt x="4238" y="2511"/>
                  </a:cubicBezTo>
                  <a:cubicBezTo>
                    <a:pt x="4496" y="1413"/>
                    <a:pt x="3815" y="314"/>
                    <a:pt x="2717" y="54"/>
                  </a:cubicBezTo>
                  <a:cubicBezTo>
                    <a:pt x="2560" y="18"/>
                    <a:pt x="2403" y="0"/>
                    <a:pt x="22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8"/>
            <p:cNvSpPr/>
            <p:nvPr/>
          </p:nvSpPr>
          <p:spPr>
            <a:xfrm rot="5400000">
              <a:off x="984359" y="5268396"/>
              <a:ext cx="203085" cy="189244"/>
            </a:xfrm>
            <a:custGeom>
              <a:avLst/>
              <a:gdLst/>
              <a:ahLst/>
              <a:cxnLst/>
              <a:rect l="l" t="t" r="r" b="b"/>
              <a:pathLst>
                <a:path w="4387" h="4088" extrusionOk="0">
                  <a:moveTo>
                    <a:pt x="2190" y="1"/>
                  </a:moveTo>
                  <a:cubicBezTo>
                    <a:pt x="1200" y="1"/>
                    <a:pt x="329" y="722"/>
                    <a:pt x="174" y="1734"/>
                  </a:cubicBezTo>
                  <a:cubicBezTo>
                    <a:pt x="0" y="2848"/>
                    <a:pt x="766" y="3892"/>
                    <a:pt x="1880" y="4063"/>
                  </a:cubicBezTo>
                  <a:cubicBezTo>
                    <a:pt x="1987" y="4080"/>
                    <a:pt x="2093" y="4088"/>
                    <a:pt x="2197" y="4088"/>
                  </a:cubicBezTo>
                  <a:cubicBezTo>
                    <a:pt x="3188" y="4088"/>
                    <a:pt x="4057" y="3365"/>
                    <a:pt x="4212" y="2357"/>
                  </a:cubicBezTo>
                  <a:cubicBezTo>
                    <a:pt x="4386" y="1240"/>
                    <a:pt x="3620" y="196"/>
                    <a:pt x="2504" y="25"/>
                  </a:cubicBezTo>
                  <a:cubicBezTo>
                    <a:pt x="2398" y="9"/>
                    <a:pt x="2294" y="1"/>
                    <a:pt x="2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8"/>
            <p:cNvSpPr/>
            <p:nvPr/>
          </p:nvSpPr>
          <p:spPr>
            <a:xfrm rot="5400000">
              <a:off x="705702" y="5529231"/>
              <a:ext cx="208177" cy="189290"/>
            </a:xfrm>
            <a:custGeom>
              <a:avLst/>
              <a:gdLst/>
              <a:ahLst/>
              <a:cxnLst/>
              <a:rect l="l" t="t" r="r" b="b"/>
              <a:pathLst>
                <a:path w="4497" h="4089" extrusionOk="0">
                  <a:moveTo>
                    <a:pt x="2249" y="0"/>
                  </a:moveTo>
                  <a:cubicBezTo>
                    <a:pt x="1322" y="0"/>
                    <a:pt x="481" y="635"/>
                    <a:pt x="258" y="1576"/>
                  </a:cubicBezTo>
                  <a:cubicBezTo>
                    <a:pt x="1" y="2675"/>
                    <a:pt x="681" y="3776"/>
                    <a:pt x="1780" y="4033"/>
                  </a:cubicBezTo>
                  <a:cubicBezTo>
                    <a:pt x="1938" y="4070"/>
                    <a:pt x="2097" y="4088"/>
                    <a:pt x="2252" y="4088"/>
                  </a:cubicBezTo>
                  <a:cubicBezTo>
                    <a:pt x="3180" y="4088"/>
                    <a:pt x="4017" y="3454"/>
                    <a:pt x="4239" y="2511"/>
                  </a:cubicBezTo>
                  <a:cubicBezTo>
                    <a:pt x="4496" y="1413"/>
                    <a:pt x="3816" y="314"/>
                    <a:pt x="2717" y="54"/>
                  </a:cubicBezTo>
                  <a:cubicBezTo>
                    <a:pt x="2561" y="18"/>
                    <a:pt x="2404" y="0"/>
                    <a:pt x="22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8"/>
            <p:cNvSpPr/>
            <p:nvPr/>
          </p:nvSpPr>
          <p:spPr>
            <a:xfrm rot="5400000">
              <a:off x="984406" y="5529069"/>
              <a:ext cx="202993" cy="189244"/>
            </a:xfrm>
            <a:custGeom>
              <a:avLst/>
              <a:gdLst/>
              <a:ahLst/>
              <a:cxnLst/>
              <a:rect l="l" t="t" r="r" b="b"/>
              <a:pathLst>
                <a:path w="4385" h="4088" extrusionOk="0">
                  <a:moveTo>
                    <a:pt x="2187" y="0"/>
                  </a:moveTo>
                  <a:cubicBezTo>
                    <a:pt x="1196" y="0"/>
                    <a:pt x="327" y="723"/>
                    <a:pt x="172" y="1731"/>
                  </a:cubicBezTo>
                  <a:cubicBezTo>
                    <a:pt x="1" y="2848"/>
                    <a:pt x="764" y="3892"/>
                    <a:pt x="1881" y="4063"/>
                  </a:cubicBezTo>
                  <a:cubicBezTo>
                    <a:pt x="1987" y="4080"/>
                    <a:pt x="2093" y="4088"/>
                    <a:pt x="2197" y="4088"/>
                  </a:cubicBezTo>
                  <a:cubicBezTo>
                    <a:pt x="3186" y="4088"/>
                    <a:pt x="4056" y="3364"/>
                    <a:pt x="4213" y="2354"/>
                  </a:cubicBezTo>
                  <a:cubicBezTo>
                    <a:pt x="4385" y="1240"/>
                    <a:pt x="3618" y="196"/>
                    <a:pt x="2504" y="25"/>
                  </a:cubicBezTo>
                  <a:cubicBezTo>
                    <a:pt x="2398" y="8"/>
                    <a:pt x="2292" y="0"/>
                    <a:pt x="21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8"/>
            <p:cNvSpPr/>
            <p:nvPr/>
          </p:nvSpPr>
          <p:spPr>
            <a:xfrm rot="5400000">
              <a:off x="705632" y="5789927"/>
              <a:ext cx="208270" cy="189336"/>
            </a:xfrm>
            <a:custGeom>
              <a:avLst/>
              <a:gdLst/>
              <a:ahLst/>
              <a:cxnLst/>
              <a:rect l="l" t="t" r="r" b="b"/>
              <a:pathLst>
                <a:path w="4499" h="4090" extrusionOk="0">
                  <a:moveTo>
                    <a:pt x="2248" y="0"/>
                  </a:moveTo>
                  <a:cubicBezTo>
                    <a:pt x="1321" y="0"/>
                    <a:pt x="480" y="635"/>
                    <a:pt x="260" y="1576"/>
                  </a:cubicBezTo>
                  <a:cubicBezTo>
                    <a:pt x="0" y="2675"/>
                    <a:pt x="683" y="3776"/>
                    <a:pt x="1782" y="4036"/>
                  </a:cubicBezTo>
                  <a:cubicBezTo>
                    <a:pt x="1938" y="4072"/>
                    <a:pt x="2095" y="4090"/>
                    <a:pt x="2250" y="4090"/>
                  </a:cubicBezTo>
                  <a:cubicBezTo>
                    <a:pt x="3177" y="4090"/>
                    <a:pt x="4018" y="3455"/>
                    <a:pt x="4238" y="2514"/>
                  </a:cubicBezTo>
                  <a:cubicBezTo>
                    <a:pt x="4498" y="1413"/>
                    <a:pt x="3815" y="314"/>
                    <a:pt x="2717" y="54"/>
                  </a:cubicBezTo>
                  <a:cubicBezTo>
                    <a:pt x="2560" y="18"/>
                    <a:pt x="2403" y="0"/>
                    <a:pt x="22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8"/>
            <p:cNvSpPr/>
            <p:nvPr/>
          </p:nvSpPr>
          <p:spPr>
            <a:xfrm rot="5400000">
              <a:off x="984429" y="5789719"/>
              <a:ext cx="202946" cy="189244"/>
            </a:xfrm>
            <a:custGeom>
              <a:avLst/>
              <a:gdLst/>
              <a:ahLst/>
              <a:cxnLst/>
              <a:rect l="l" t="t" r="r" b="b"/>
              <a:pathLst>
                <a:path w="4384" h="4088" extrusionOk="0">
                  <a:moveTo>
                    <a:pt x="2190" y="1"/>
                  </a:moveTo>
                  <a:cubicBezTo>
                    <a:pt x="1197" y="1"/>
                    <a:pt x="327" y="722"/>
                    <a:pt x="171" y="1734"/>
                  </a:cubicBezTo>
                  <a:cubicBezTo>
                    <a:pt x="0" y="2848"/>
                    <a:pt x="764" y="3892"/>
                    <a:pt x="1880" y="4063"/>
                  </a:cubicBezTo>
                  <a:cubicBezTo>
                    <a:pt x="1987" y="4080"/>
                    <a:pt x="2093" y="4088"/>
                    <a:pt x="2197" y="4088"/>
                  </a:cubicBezTo>
                  <a:cubicBezTo>
                    <a:pt x="3188" y="4088"/>
                    <a:pt x="4057" y="3365"/>
                    <a:pt x="4212" y="2357"/>
                  </a:cubicBezTo>
                  <a:cubicBezTo>
                    <a:pt x="4384" y="1240"/>
                    <a:pt x="3620" y="196"/>
                    <a:pt x="2504" y="25"/>
                  </a:cubicBezTo>
                  <a:cubicBezTo>
                    <a:pt x="2398" y="9"/>
                    <a:pt x="2293" y="1"/>
                    <a:pt x="2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8"/>
            <p:cNvSpPr/>
            <p:nvPr/>
          </p:nvSpPr>
          <p:spPr>
            <a:xfrm rot="5400000">
              <a:off x="991234" y="4866785"/>
              <a:ext cx="189244" cy="189244"/>
            </a:xfrm>
            <a:custGeom>
              <a:avLst/>
              <a:gdLst/>
              <a:ahLst/>
              <a:cxnLst/>
              <a:rect l="l" t="t" r="r" b="b"/>
              <a:pathLst>
                <a:path w="4088" h="4088" extrusionOk="0">
                  <a:moveTo>
                    <a:pt x="2044" y="0"/>
                  </a:moveTo>
                  <a:cubicBezTo>
                    <a:pt x="917" y="0"/>
                    <a:pt x="0" y="914"/>
                    <a:pt x="0" y="2044"/>
                  </a:cubicBezTo>
                  <a:cubicBezTo>
                    <a:pt x="0" y="3174"/>
                    <a:pt x="917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8"/>
            <p:cNvSpPr/>
            <p:nvPr/>
          </p:nvSpPr>
          <p:spPr>
            <a:xfrm rot="5400000">
              <a:off x="715215" y="4866762"/>
              <a:ext cx="189244" cy="189290"/>
            </a:xfrm>
            <a:custGeom>
              <a:avLst/>
              <a:gdLst/>
              <a:ahLst/>
              <a:cxnLst/>
              <a:rect l="l" t="t" r="r" b="b"/>
              <a:pathLst>
                <a:path w="4088" h="4089" extrusionOk="0">
                  <a:moveTo>
                    <a:pt x="2044" y="1"/>
                  </a:moveTo>
                  <a:cubicBezTo>
                    <a:pt x="917" y="1"/>
                    <a:pt x="0" y="915"/>
                    <a:pt x="0" y="2045"/>
                  </a:cubicBezTo>
                  <a:cubicBezTo>
                    <a:pt x="0" y="3174"/>
                    <a:pt x="917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8"/>
            <p:cNvSpPr/>
            <p:nvPr/>
          </p:nvSpPr>
          <p:spPr>
            <a:xfrm rot="5400000">
              <a:off x="991234" y="4606159"/>
              <a:ext cx="189244" cy="189244"/>
            </a:xfrm>
            <a:custGeom>
              <a:avLst/>
              <a:gdLst/>
              <a:ahLst/>
              <a:cxnLst/>
              <a:rect l="l" t="t" r="r" b="b"/>
              <a:pathLst>
                <a:path w="4088" h="4088" extrusionOk="0">
                  <a:moveTo>
                    <a:pt x="2044" y="0"/>
                  </a:moveTo>
                  <a:cubicBezTo>
                    <a:pt x="914" y="0"/>
                    <a:pt x="0" y="914"/>
                    <a:pt x="0" y="2044"/>
                  </a:cubicBezTo>
                  <a:cubicBezTo>
                    <a:pt x="0" y="3174"/>
                    <a:pt x="914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8"/>
            <p:cNvSpPr/>
            <p:nvPr/>
          </p:nvSpPr>
          <p:spPr>
            <a:xfrm rot="5400000">
              <a:off x="715215" y="4606135"/>
              <a:ext cx="189244" cy="189290"/>
            </a:xfrm>
            <a:custGeom>
              <a:avLst/>
              <a:gdLst/>
              <a:ahLst/>
              <a:cxnLst/>
              <a:rect l="l" t="t" r="r" b="b"/>
              <a:pathLst>
                <a:path w="4088" h="4089" extrusionOk="0">
                  <a:moveTo>
                    <a:pt x="2044" y="1"/>
                  </a:moveTo>
                  <a:cubicBezTo>
                    <a:pt x="914" y="1"/>
                    <a:pt x="0" y="915"/>
                    <a:pt x="0" y="2045"/>
                  </a:cubicBezTo>
                  <a:cubicBezTo>
                    <a:pt x="0" y="3174"/>
                    <a:pt x="914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8"/>
            <p:cNvSpPr/>
            <p:nvPr/>
          </p:nvSpPr>
          <p:spPr>
            <a:xfrm rot="5400000">
              <a:off x="991211" y="4345416"/>
              <a:ext cx="189290" cy="189244"/>
            </a:xfrm>
            <a:custGeom>
              <a:avLst/>
              <a:gdLst/>
              <a:ahLst/>
              <a:cxnLst/>
              <a:rect l="l" t="t" r="r" b="b"/>
              <a:pathLst>
                <a:path w="4089" h="4088" extrusionOk="0">
                  <a:moveTo>
                    <a:pt x="2044" y="0"/>
                  </a:moveTo>
                  <a:cubicBezTo>
                    <a:pt x="917" y="0"/>
                    <a:pt x="0" y="914"/>
                    <a:pt x="0" y="2044"/>
                  </a:cubicBezTo>
                  <a:cubicBezTo>
                    <a:pt x="0" y="3174"/>
                    <a:pt x="917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8"/>
            <p:cNvSpPr/>
            <p:nvPr/>
          </p:nvSpPr>
          <p:spPr>
            <a:xfrm rot="5400000">
              <a:off x="715192" y="4345393"/>
              <a:ext cx="189290" cy="189290"/>
            </a:xfrm>
            <a:custGeom>
              <a:avLst/>
              <a:gdLst/>
              <a:ahLst/>
              <a:cxnLst/>
              <a:rect l="l" t="t" r="r" b="b"/>
              <a:pathLst>
                <a:path w="4089" h="4089" extrusionOk="0">
                  <a:moveTo>
                    <a:pt x="2044" y="1"/>
                  </a:moveTo>
                  <a:cubicBezTo>
                    <a:pt x="917" y="1"/>
                    <a:pt x="0" y="915"/>
                    <a:pt x="0" y="2045"/>
                  </a:cubicBezTo>
                  <a:cubicBezTo>
                    <a:pt x="0" y="3174"/>
                    <a:pt x="917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2" name="Google Shape;432;p18"/>
          <p:cNvGrpSpPr/>
          <p:nvPr/>
        </p:nvGrpSpPr>
        <p:grpSpPr>
          <a:xfrm>
            <a:off x="8196229" y="-785907"/>
            <a:ext cx="465332" cy="2305228"/>
            <a:chOff x="7622917" y="-1081307"/>
            <a:chExt cx="465332" cy="2305228"/>
          </a:xfrm>
        </p:grpSpPr>
        <p:sp>
          <p:nvSpPr>
            <p:cNvPr id="433" name="Google Shape;433;p18"/>
            <p:cNvSpPr/>
            <p:nvPr/>
          </p:nvSpPr>
          <p:spPr>
            <a:xfrm rot="5400000">
              <a:off x="7898936" y="1034654"/>
              <a:ext cx="189290" cy="189244"/>
            </a:xfrm>
            <a:custGeom>
              <a:avLst/>
              <a:gdLst/>
              <a:ahLst/>
              <a:cxnLst/>
              <a:rect l="l" t="t" r="r" b="b"/>
              <a:pathLst>
                <a:path w="4089" h="4088" extrusionOk="0">
                  <a:moveTo>
                    <a:pt x="2045" y="0"/>
                  </a:moveTo>
                  <a:cubicBezTo>
                    <a:pt x="918" y="0"/>
                    <a:pt x="1" y="914"/>
                    <a:pt x="1" y="2044"/>
                  </a:cubicBezTo>
                  <a:cubicBezTo>
                    <a:pt x="1" y="3174"/>
                    <a:pt x="918" y="4088"/>
                    <a:pt x="2045" y="4088"/>
                  </a:cubicBezTo>
                  <a:cubicBezTo>
                    <a:pt x="3174" y="4088"/>
                    <a:pt x="4089" y="3174"/>
                    <a:pt x="4089" y="2044"/>
                  </a:cubicBezTo>
                  <a:cubicBezTo>
                    <a:pt x="4089" y="914"/>
                    <a:pt x="3174" y="0"/>
                    <a:pt x="20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8"/>
            <p:cNvSpPr/>
            <p:nvPr/>
          </p:nvSpPr>
          <p:spPr>
            <a:xfrm rot="5400000">
              <a:off x="7622917" y="1034631"/>
              <a:ext cx="189290" cy="189290"/>
            </a:xfrm>
            <a:custGeom>
              <a:avLst/>
              <a:gdLst/>
              <a:ahLst/>
              <a:cxnLst/>
              <a:rect l="l" t="t" r="r" b="b"/>
              <a:pathLst>
                <a:path w="4089" h="4089" extrusionOk="0">
                  <a:moveTo>
                    <a:pt x="2045" y="1"/>
                  </a:moveTo>
                  <a:cubicBezTo>
                    <a:pt x="918" y="1"/>
                    <a:pt x="1" y="915"/>
                    <a:pt x="1" y="2045"/>
                  </a:cubicBezTo>
                  <a:cubicBezTo>
                    <a:pt x="1" y="3174"/>
                    <a:pt x="918" y="4089"/>
                    <a:pt x="2045" y="4089"/>
                  </a:cubicBezTo>
                  <a:cubicBezTo>
                    <a:pt x="3174" y="4089"/>
                    <a:pt x="4089" y="3174"/>
                    <a:pt x="4089" y="2045"/>
                  </a:cubicBezTo>
                  <a:cubicBezTo>
                    <a:pt x="4089" y="915"/>
                    <a:pt x="3174" y="1"/>
                    <a:pt x="20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8"/>
            <p:cNvSpPr/>
            <p:nvPr/>
          </p:nvSpPr>
          <p:spPr>
            <a:xfrm rot="5400000">
              <a:off x="7898936" y="774027"/>
              <a:ext cx="189290" cy="189244"/>
            </a:xfrm>
            <a:custGeom>
              <a:avLst/>
              <a:gdLst/>
              <a:ahLst/>
              <a:cxnLst/>
              <a:rect l="l" t="t" r="r" b="b"/>
              <a:pathLst>
                <a:path w="4089" h="4088" extrusionOk="0">
                  <a:moveTo>
                    <a:pt x="2045" y="0"/>
                  </a:moveTo>
                  <a:cubicBezTo>
                    <a:pt x="915" y="0"/>
                    <a:pt x="1" y="914"/>
                    <a:pt x="1" y="2044"/>
                  </a:cubicBezTo>
                  <a:cubicBezTo>
                    <a:pt x="1" y="3174"/>
                    <a:pt x="915" y="4088"/>
                    <a:pt x="2045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8"/>
            <p:cNvSpPr/>
            <p:nvPr/>
          </p:nvSpPr>
          <p:spPr>
            <a:xfrm rot="5400000">
              <a:off x="7622917" y="774004"/>
              <a:ext cx="189290" cy="189290"/>
            </a:xfrm>
            <a:custGeom>
              <a:avLst/>
              <a:gdLst/>
              <a:ahLst/>
              <a:cxnLst/>
              <a:rect l="l" t="t" r="r" b="b"/>
              <a:pathLst>
                <a:path w="4089" h="4089" extrusionOk="0">
                  <a:moveTo>
                    <a:pt x="2045" y="1"/>
                  </a:moveTo>
                  <a:cubicBezTo>
                    <a:pt x="915" y="1"/>
                    <a:pt x="1" y="915"/>
                    <a:pt x="1" y="2045"/>
                  </a:cubicBezTo>
                  <a:cubicBezTo>
                    <a:pt x="1" y="3174"/>
                    <a:pt x="915" y="4089"/>
                    <a:pt x="2045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8"/>
            <p:cNvSpPr/>
            <p:nvPr/>
          </p:nvSpPr>
          <p:spPr>
            <a:xfrm rot="5400000">
              <a:off x="7622917" y="-149022"/>
              <a:ext cx="189290" cy="189290"/>
            </a:xfrm>
            <a:custGeom>
              <a:avLst/>
              <a:gdLst/>
              <a:ahLst/>
              <a:cxnLst/>
              <a:rect l="l" t="t" r="r" b="b"/>
              <a:pathLst>
                <a:path w="4089" h="4089" extrusionOk="0">
                  <a:moveTo>
                    <a:pt x="2044" y="1"/>
                  </a:moveTo>
                  <a:cubicBezTo>
                    <a:pt x="915" y="1"/>
                    <a:pt x="0" y="915"/>
                    <a:pt x="0" y="2045"/>
                  </a:cubicBezTo>
                  <a:cubicBezTo>
                    <a:pt x="0" y="3174"/>
                    <a:pt x="915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8"/>
            <p:cNvSpPr/>
            <p:nvPr/>
          </p:nvSpPr>
          <p:spPr>
            <a:xfrm rot="5400000">
              <a:off x="7898936" y="-148999"/>
              <a:ext cx="189290" cy="189244"/>
            </a:xfrm>
            <a:custGeom>
              <a:avLst/>
              <a:gdLst/>
              <a:ahLst/>
              <a:cxnLst/>
              <a:rect l="l" t="t" r="r" b="b"/>
              <a:pathLst>
                <a:path w="4089" h="4088" extrusionOk="0">
                  <a:moveTo>
                    <a:pt x="2044" y="0"/>
                  </a:moveTo>
                  <a:cubicBezTo>
                    <a:pt x="915" y="0"/>
                    <a:pt x="0" y="914"/>
                    <a:pt x="0" y="2044"/>
                  </a:cubicBezTo>
                  <a:cubicBezTo>
                    <a:pt x="0" y="3174"/>
                    <a:pt x="915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8"/>
            <p:cNvSpPr/>
            <p:nvPr/>
          </p:nvSpPr>
          <p:spPr>
            <a:xfrm rot="5400000">
              <a:off x="7622940" y="111720"/>
              <a:ext cx="189244" cy="189290"/>
            </a:xfrm>
            <a:custGeom>
              <a:avLst/>
              <a:gdLst/>
              <a:ahLst/>
              <a:cxnLst/>
              <a:rect l="l" t="t" r="r" b="b"/>
              <a:pathLst>
                <a:path w="4088" h="4089" extrusionOk="0">
                  <a:moveTo>
                    <a:pt x="2044" y="1"/>
                  </a:moveTo>
                  <a:cubicBezTo>
                    <a:pt x="914" y="1"/>
                    <a:pt x="0" y="915"/>
                    <a:pt x="0" y="2045"/>
                  </a:cubicBezTo>
                  <a:cubicBezTo>
                    <a:pt x="0" y="3174"/>
                    <a:pt x="914" y="4089"/>
                    <a:pt x="2044" y="4089"/>
                  </a:cubicBezTo>
                  <a:cubicBezTo>
                    <a:pt x="3171" y="4089"/>
                    <a:pt x="4088" y="3174"/>
                    <a:pt x="4088" y="2045"/>
                  </a:cubicBezTo>
                  <a:cubicBezTo>
                    <a:pt x="4088" y="915"/>
                    <a:pt x="3171" y="1"/>
                    <a:pt x="2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8"/>
            <p:cNvSpPr/>
            <p:nvPr/>
          </p:nvSpPr>
          <p:spPr>
            <a:xfrm rot="5400000">
              <a:off x="7898959" y="111744"/>
              <a:ext cx="189244" cy="189244"/>
            </a:xfrm>
            <a:custGeom>
              <a:avLst/>
              <a:gdLst/>
              <a:ahLst/>
              <a:cxnLst/>
              <a:rect l="l" t="t" r="r" b="b"/>
              <a:pathLst>
                <a:path w="4088" h="4088" extrusionOk="0">
                  <a:moveTo>
                    <a:pt x="2044" y="0"/>
                  </a:moveTo>
                  <a:cubicBezTo>
                    <a:pt x="914" y="0"/>
                    <a:pt x="0" y="914"/>
                    <a:pt x="0" y="2044"/>
                  </a:cubicBezTo>
                  <a:cubicBezTo>
                    <a:pt x="0" y="3174"/>
                    <a:pt x="914" y="4088"/>
                    <a:pt x="2044" y="4088"/>
                  </a:cubicBezTo>
                  <a:cubicBezTo>
                    <a:pt x="3171" y="4088"/>
                    <a:pt x="4088" y="3174"/>
                    <a:pt x="4088" y="2044"/>
                  </a:cubicBezTo>
                  <a:cubicBezTo>
                    <a:pt x="4088" y="914"/>
                    <a:pt x="3171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8"/>
            <p:cNvSpPr/>
            <p:nvPr/>
          </p:nvSpPr>
          <p:spPr>
            <a:xfrm rot="5400000">
              <a:off x="7622940" y="372347"/>
              <a:ext cx="189244" cy="189290"/>
            </a:xfrm>
            <a:custGeom>
              <a:avLst/>
              <a:gdLst/>
              <a:ahLst/>
              <a:cxnLst/>
              <a:rect l="l" t="t" r="r" b="b"/>
              <a:pathLst>
                <a:path w="4088" h="4089" extrusionOk="0">
                  <a:moveTo>
                    <a:pt x="2044" y="1"/>
                  </a:moveTo>
                  <a:cubicBezTo>
                    <a:pt x="915" y="1"/>
                    <a:pt x="0" y="915"/>
                    <a:pt x="0" y="2045"/>
                  </a:cubicBezTo>
                  <a:cubicBezTo>
                    <a:pt x="0" y="3174"/>
                    <a:pt x="915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8"/>
            <p:cNvSpPr/>
            <p:nvPr/>
          </p:nvSpPr>
          <p:spPr>
            <a:xfrm rot="5400000">
              <a:off x="7898959" y="372370"/>
              <a:ext cx="189244" cy="189244"/>
            </a:xfrm>
            <a:custGeom>
              <a:avLst/>
              <a:gdLst/>
              <a:ahLst/>
              <a:cxnLst/>
              <a:rect l="l" t="t" r="r" b="b"/>
              <a:pathLst>
                <a:path w="4088" h="4088" extrusionOk="0">
                  <a:moveTo>
                    <a:pt x="2044" y="0"/>
                  </a:moveTo>
                  <a:cubicBezTo>
                    <a:pt x="915" y="0"/>
                    <a:pt x="0" y="914"/>
                    <a:pt x="0" y="2044"/>
                  </a:cubicBezTo>
                  <a:cubicBezTo>
                    <a:pt x="0" y="3174"/>
                    <a:pt x="915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8"/>
            <p:cNvSpPr/>
            <p:nvPr/>
          </p:nvSpPr>
          <p:spPr>
            <a:xfrm rot="5400000">
              <a:off x="7891598" y="-550841"/>
              <a:ext cx="204057" cy="189244"/>
            </a:xfrm>
            <a:custGeom>
              <a:avLst/>
              <a:gdLst/>
              <a:ahLst/>
              <a:cxnLst/>
              <a:rect l="l" t="t" r="r" b="b"/>
              <a:pathLst>
                <a:path w="4408" h="4088" extrusionOk="0">
                  <a:moveTo>
                    <a:pt x="2202" y="1"/>
                  </a:moveTo>
                  <a:cubicBezTo>
                    <a:pt x="1223" y="1"/>
                    <a:pt x="360" y="705"/>
                    <a:pt x="190" y="1702"/>
                  </a:cubicBezTo>
                  <a:cubicBezTo>
                    <a:pt x="0" y="2814"/>
                    <a:pt x="748" y="3871"/>
                    <a:pt x="1862" y="4058"/>
                  </a:cubicBezTo>
                  <a:cubicBezTo>
                    <a:pt x="1979" y="4078"/>
                    <a:pt x="2094" y="4087"/>
                    <a:pt x="2208" y="4087"/>
                  </a:cubicBezTo>
                  <a:cubicBezTo>
                    <a:pt x="3185" y="4087"/>
                    <a:pt x="4051" y="3383"/>
                    <a:pt x="4220" y="2385"/>
                  </a:cubicBezTo>
                  <a:cubicBezTo>
                    <a:pt x="4407" y="1274"/>
                    <a:pt x="3660" y="220"/>
                    <a:pt x="2548" y="30"/>
                  </a:cubicBezTo>
                  <a:cubicBezTo>
                    <a:pt x="2432" y="10"/>
                    <a:pt x="2316" y="1"/>
                    <a:pt x="22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8"/>
            <p:cNvSpPr/>
            <p:nvPr/>
          </p:nvSpPr>
          <p:spPr>
            <a:xfrm rot="5400000">
              <a:off x="7613681" y="-550679"/>
              <a:ext cx="207761" cy="189290"/>
            </a:xfrm>
            <a:custGeom>
              <a:avLst/>
              <a:gdLst/>
              <a:ahLst/>
              <a:cxnLst/>
              <a:rect l="l" t="t" r="r" b="b"/>
              <a:pathLst>
                <a:path w="4488" h="4089" extrusionOk="0">
                  <a:moveTo>
                    <a:pt x="2244" y="0"/>
                  </a:moveTo>
                  <a:cubicBezTo>
                    <a:pt x="1721" y="0"/>
                    <a:pt x="1199" y="200"/>
                    <a:pt x="800" y="598"/>
                  </a:cubicBezTo>
                  <a:cubicBezTo>
                    <a:pt x="0" y="1398"/>
                    <a:pt x="0" y="2691"/>
                    <a:pt x="800" y="3489"/>
                  </a:cubicBezTo>
                  <a:cubicBezTo>
                    <a:pt x="1199" y="3889"/>
                    <a:pt x="1721" y="4089"/>
                    <a:pt x="2244" y="4089"/>
                  </a:cubicBezTo>
                  <a:cubicBezTo>
                    <a:pt x="2767" y="4089"/>
                    <a:pt x="3290" y="3889"/>
                    <a:pt x="3690" y="3489"/>
                  </a:cubicBezTo>
                  <a:cubicBezTo>
                    <a:pt x="4488" y="2691"/>
                    <a:pt x="4488" y="1398"/>
                    <a:pt x="3690" y="598"/>
                  </a:cubicBezTo>
                  <a:cubicBezTo>
                    <a:pt x="3290" y="200"/>
                    <a:pt x="2767" y="0"/>
                    <a:pt x="2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8"/>
            <p:cNvSpPr/>
            <p:nvPr/>
          </p:nvSpPr>
          <p:spPr>
            <a:xfrm rot="5400000">
              <a:off x="7891552" y="-811514"/>
              <a:ext cx="204057" cy="189336"/>
            </a:xfrm>
            <a:custGeom>
              <a:avLst/>
              <a:gdLst/>
              <a:ahLst/>
              <a:cxnLst/>
              <a:rect l="l" t="t" r="r" b="b"/>
              <a:pathLst>
                <a:path w="4408" h="4090" extrusionOk="0">
                  <a:moveTo>
                    <a:pt x="2200" y="1"/>
                  </a:moveTo>
                  <a:cubicBezTo>
                    <a:pt x="1222" y="1"/>
                    <a:pt x="357" y="705"/>
                    <a:pt x="187" y="1702"/>
                  </a:cubicBezTo>
                  <a:cubicBezTo>
                    <a:pt x="0" y="2814"/>
                    <a:pt x="748" y="3871"/>
                    <a:pt x="1862" y="4060"/>
                  </a:cubicBezTo>
                  <a:cubicBezTo>
                    <a:pt x="1977" y="4080"/>
                    <a:pt x="2091" y="4089"/>
                    <a:pt x="2204" y="4089"/>
                  </a:cubicBezTo>
                  <a:cubicBezTo>
                    <a:pt x="3182" y="4089"/>
                    <a:pt x="4048" y="3384"/>
                    <a:pt x="4218" y="2385"/>
                  </a:cubicBezTo>
                  <a:cubicBezTo>
                    <a:pt x="4407" y="1274"/>
                    <a:pt x="3659" y="220"/>
                    <a:pt x="2545" y="30"/>
                  </a:cubicBezTo>
                  <a:cubicBezTo>
                    <a:pt x="2429" y="10"/>
                    <a:pt x="2314" y="1"/>
                    <a:pt x="22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8"/>
            <p:cNvSpPr/>
            <p:nvPr/>
          </p:nvSpPr>
          <p:spPr>
            <a:xfrm rot="5400000">
              <a:off x="7613727" y="-811398"/>
              <a:ext cx="207668" cy="189290"/>
            </a:xfrm>
            <a:custGeom>
              <a:avLst/>
              <a:gdLst/>
              <a:ahLst/>
              <a:cxnLst/>
              <a:rect l="l" t="t" r="r" b="b"/>
              <a:pathLst>
                <a:path w="4486" h="4089" extrusionOk="0">
                  <a:moveTo>
                    <a:pt x="2243" y="0"/>
                  </a:moveTo>
                  <a:cubicBezTo>
                    <a:pt x="1720" y="0"/>
                    <a:pt x="1197" y="200"/>
                    <a:pt x="798" y="598"/>
                  </a:cubicBezTo>
                  <a:cubicBezTo>
                    <a:pt x="1" y="1398"/>
                    <a:pt x="1" y="2691"/>
                    <a:pt x="798" y="3489"/>
                  </a:cubicBezTo>
                  <a:cubicBezTo>
                    <a:pt x="1197" y="3889"/>
                    <a:pt x="1720" y="4089"/>
                    <a:pt x="2243" y="4089"/>
                  </a:cubicBezTo>
                  <a:cubicBezTo>
                    <a:pt x="2767" y="4089"/>
                    <a:pt x="3290" y="3889"/>
                    <a:pt x="3689" y="3489"/>
                  </a:cubicBezTo>
                  <a:cubicBezTo>
                    <a:pt x="4486" y="2691"/>
                    <a:pt x="4486" y="1398"/>
                    <a:pt x="3689" y="598"/>
                  </a:cubicBezTo>
                  <a:cubicBezTo>
                    <a:pt x="3290" y="200"/>
                    <a:pt x="2767" y="0"/>
                    <a:pt x="22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8"/>
            <p:cNvSpPr/>
            <p:nvPr/>
          </p:nvSpPr>
          <p:spPr>
            <a:xfrm rot="5400000">
              <a:off x="7891482" y="-1072210"/>
              <a:ext cx="204196" cy="189336"/>
            </a:xfrm>
            <a:custGeom>
              <a:avLst/>
              <a:gdLst/>
              <a:ahLst/>
              <a:cxnLst/>
              <a:rect l="l" t="t" r="r" b="b"/>
              <a:pathLst>
                <a:path w="4411" h="4090" extrusionOk="0">
                  <a:moveTo>
                    <a:pt x="2202" y="1"/>
                  </a:moveTo>
                  <a:cubicBezTo>
                    <a:pt x="1223" y="1"/>
                    <a:pt x="360" y="705"/>
                    <a:pt x="190" y="1702"/>
                  </a:cubicBezTo>
                  <a:cubicBezTo>
                    <a:pt x="0" y="2814"/>
                    <a:pt x="751" y="3871"/>
                    <a:pt x="1863" y="4060"/>
                  </a:cubicBezTo>
                  <a:cubicBezTo>
                    <a:pt x="1978" y="4080"/>
                    <a:pt x="2092" y="4089"/>
                    <a:pt x="2205" y="4089"/>
                  </a:cubicBezTo>
                  <a:cubicBezTo>
                    <a:pt x="3185" y="4089"/>
                    <a:pt x="4051" y="3384"/>
                    <a:pt x="4221" y="2385"/>
                  </a:cubicBezTo>
                  <a:cubicBezTo>
                    <a:pt x="4410" y="1274"/>
                    <a:pt x="3660" y="220"/>
                    <a:pt x="2548" y="30"/>
                  </a:cubicBezTo>
                  <a:cubicBezTo>
                    <a:pt x="2432" y="10"/>
                    <a:pt x="2316" y="1"/>
                    <a:pt x="22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8"/>
            <p:cNvSpPr/>
            <p:nvPr/>
          </p:nvSpPr>
          <p:spPr>
            <a:xfrm rot="5400000">
              <a:off x="7613681" y="-1072071"/>
              <a:ext cx="207761" cy="189290"/>
            </a:xfrm>
            <a:custGeom>
              <a:avLst/>
              <a:gdLst/>
              <a:ahLst/>
              <a:cxnLst/>
              <a:rect l="l" t="t" r="r" b="b"/>
              <a:pathLst>
                <a:path w="4488" h="4089" extrusionOk="0">
                  <a:moveTo>
                    <a:pt x="2244" y="0"/>
                  </a:moveTo>
                  <a:cubicBezTo>
                    <a:pt x="1721" y="0"/>
                    <a:pt x="1199" y="200"/>
                    <a:pt x="800" y="598"/>
                  </a:cubicBezTo>
                  <a:cubicBezTo>
                    <a:pt x="0" y="1398"/>
                    <a:pt x="0" y="2691"/>
                    <a:pt x="800" y="3489"/>
                  </a:cubicBezTo>
                  <a:cubicBezTo>
                    <a:pt x="1199" y="3889"/>
                    <a:pt x="1721" y="4089"/>
                    <a:pt x="2244" y="4089"/>
                  </a:cubicBezTo>
                  <a:cubicBezTo>
                    <a:pt x="2767" y="4089"/>
                    <a:pt x="3290" y="3889"/>
                    <a:pt x="3690" y="3489"/>
                  </a:cubicBezTo>
                  <a:cubicBezTo>
                    <a:pt x="4488" y="2691"/>
                    <a:pt x="4488" y="1398"/>
                    <a:pt x="3690" y="598"/>
                  </a:cubicBezTo>
                  <a:cubicBezTo>
                    <a:pt x="3290" y="200"/>
                    <a:pt x="2767" y="0"/>
                    <a:pt x="22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3698415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9"/>
          <p:cNvSpPr/>
          <p:nvPr/>
        </p:nvSpPr>
        <p:spPr>
          <a:xfrm>
            <a:off x="1971727" y="1785810"/>
            <a:ext cx="7248277" cy="3427334"/>
          </a:xfrm>
          <a:custGeom>
            <a:avLst/>
            <a:gdLst/>
            <a:ahLst/>
            <a:cxnLst/>
            <a:rect l="l" t="t" r="r" b="b"/>
            <a:pathLst>
              <a:path w="132643" h="62720" extrusionOk="0">
                <a:moveTo>
                  <a:pt x="131081" y="1"/>
                </a:moveTo>
                <a:cubicBezTo>
                  <a:pt x="128947" y="1"/>
                  <a:pt x="125580" y="2449"/>
                  <a:pt x="127389" y="19117"/>
                </a:cubicBezTo>
                <a:cubicBezTo>
                  <a:pt x="129850" y="41827"/>
                  <a:pt x="128063" y="59008"/>
                  <a:pt x="91588" y="59008"/>
                </a:cubicBezTo>
                <a:cubicBezTo>
                  <a:pt x="90157" y="59008"/>
                  <a:pt x="88671" y="58982"/>
                  <a:pt x="87131" y="58928"/>
                </a:cubicBezTo>
                <a:cubicBezTo>
                  <a:pt x="63856" y="57630"/>
                  <a:pt x="38953" y="53986"/>
                  <a:pt x="21756" y="53986"/>
                </a:cubicBezTo>
                <a:cubicBezTo>
                  <a:pt x="8821" y="53986"/>
                  <a:pt x="245" y="56047"/>
                  <a:pt x="1" y="62720"/>
                </a:cubicBezTo>
                <a:lnTo>
                  <a:pt x="132642" y="62720"/>
                </a:lnTo>
                <a:lnTo>
                  <a:pt x="132642" y="424"/>
                </a:lnTo>
                <a:cubicBezTo>
                  <a:pt x="132642" y="424"/>
                  <a:pt x="131968" y="1"/>
                  <a:pt x="1310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9"/>
          <p:cNvSpPr/>
          <p:nvPr/>
        </p:nvSpPr>
        <p:spPr>
          <a:xfrm>
            <a:off x="2393145" y="1662513"/>
            <a:ext cx="6902988" cy="3612283"/>
          </a:xfrm>
          <a:custGeom>
            <a:avLst/>
            <a:gdLst/>
            <a:ahLst/>
            <a:cxnLst/>
            <a:rect l="l" t="t" r="r" b="b"/>
            <a:pathLst>
              <a:path w="135772" h="71045" fill="none" extrusionOk="0">
                <a:moveTo>
                  <a:pt x="135771" y="5189"/>
                </a:moveTo>
                <a:cubicBezTo>
                  <a:pt x="135771" y="5189"/>
                  <a:pt x="127773" y="0"/>
                  <a:pt x="130393" y="24952"/>
                </a:cubicBezTo>
                <a:cubicBezTo>
                  <a:pt x="133011" y="49901"/>
                  <a:pt x="130933" y="68539"/>
                  <a:pt x="89187" y="67035"/>
                </a:cubicBezTo>
                <a:cubicBezTo>
                  <a:pt x="47442" y="64631"/>
                  <a:pt x="582" y="54614"/>
                  <a:pt x="1" y="71045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259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9"/>
          <p:cNvSpPr/>
          <p:nvPr/>
        </p:nvSpPr>
        <p:spPr>
          <a:xfrm>
            <a:off x="-304800" y="-304800"/>
            <a:ext cx="4033956" cy="3536441"/>
          </a:xfrm>
          <a:custGeom>
            <a:avLst/>
            <a:gdLst/>
            <a:ahLst/>
            <a:cxnLst/>
            <a:rect l="l" t="t" r="r" b="b"/>
            <a:pathLst>
              <a:path w="89539" h="78496" extrusionOk="0">
                <a:moveTo>
                  <a:pt x="1" y="0"/>
                </a:moveTo>
                <a:lnTo>
                  <a:pt x="1" y="78496"/>
                </a:lnTo>
                <a:cubicBezTo>
                  <a:pt x="1" y="78496"/>
                  <a:pt x="21981" y="73533"/>
                  <a:pt x="12297" y="40721"/>
                </a:cubicBezTo>
                <a:cubicBezTo>
                  <a:pt x="5116" y="16396"/>
                  <a:pt x="15596" y="10505"/>
                  <a:pt x="34765" y="10505"/>
                </a:cubicBezTo>
                <a:cubicBezTo>
                  <a:pt x="41452" y="10505"/>
                  <a:pt x="49196" y="11222"/>
                  <a:pt x="57617" y="12123"/>
                </a:cubicBezTo>
                <a:cubicBezTo>
                  <a:pt x="60886" y="12473"/>
                  <a:pt x="63794" y="12630"/>
                  <a:pt x="66380" y="12630"/>
                </a:cubicBezTo>
                <a:cubicBezTo>
                  <a:pt x="89538" y="12630"/>
                  <a:pt x="86840" y="0"/>
                  <a:pt x="868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19"/>
          <p:cNvSpPr/>
          <p:nvPr/>
        </p:nvSpPr>
        <p:spPr>
          <a:xfrm>
            <a:off x="-482917" y="-360508"/>
            <a:ext cx="4122160" cy="3560191"/>
          </a:xfrm>
          <a:custGeom>
            <a:avLst/>
            <a:gdLst/>
            <a:ahLst/>
            <a:cxnLst/>
            <a:rect l="l" t="t" r="r" b="b"/>
            <a:pathLst>
              <a:path w="95189" h="82212" fill="none" extrusionOk="0">
                <a:moveTo>
                  <a:pt x="91672" y="0"/>
                </a:moveTo>
                <a:cubicBezTo>
                  <a:pt x="91672" y="0"/>
                  <a:pt x="95189" y="16346"/>
                  <a:pt x="60821" y="12697"/>
                </a:cubicBezTo>
                <a:cubicBezTo>
                  <a:pt x="26453" y="9046"/>
                  <a:pt x="2758" y="8285"/>
                  <a:pt x="12982" y="42650"/>
                </a:cubicBezTo>
                <a:cubicBezTo>
                  <a:pt x="23204" y="77013"/>
                  <a:pt x="0" y="82212"/>
                  <a:pt x="0" y="82212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259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9"/>
          <p:cNvSpPr txBox="1">
            <a:spLocks noGrp="1"/>
          </p:cNvSpPr>
          <p:nvPr>
            <p:ph type="subTitle" idx="1"/>
          </p:nvPr>
        </p:nvSpPr>
        <p:spPr>
          <a:xfrm>
            <a:off x="720000" y="3290850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oiny"/>
                <a:ea typeface="Coiny"/>
                <a:cs typeface="Coiny"/>
                <a:sym typeface="Coin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55" name="Google Shape;455;p19"/>
          <p:cNvSpPr txBox="1">
            <a:spLocks noGrp="1"/>
          </p:cNvSpPr>
          <p:nvPr>
            <p:ph type="subTitle" idx="2"/>
          </p:nvPr>
        </p:nvSpPr>
        <p:spPr>
          <a:xfrm>
            <a:off x="720000" y="3753327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56" name="Google Shape;456;p19"/>
          <p:cNvSpPr txBox="1">
            <a:spLocks noGrp="1"/>
          </p:cNvSpPr>
          <p:nvPr>
            <p:ph type="subTitle" idx="3"/>
          </p:nvPr>
        </p:nvSpPr>
        <p:spPr>
          <a:xfrm>
            <a:off x="3403800" y="3753327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57" name="Google Shape;457;p19"/>
          <p:cNvSpPr txBox="1">
            <a:spLocks noGrp="1"/>
          </p:cNvSpPr>
          <p:nvPr>
            <p:ph type="subTitle" idx="4"/>
          </p:nvPr>
        </p:nvSpPr>
        <p:spPr>
          <a:xfrm>
            <a:off x="6087600" y="3753327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58" name="Google Shape;458;p19"/>
          <p:cNvSpPr txBox="1">
            <a:spLocks noGrp="1"/>
          </p:cNvSpPr>
          <p:nvPr>
            <p:ph type="title"/>
          </p:nvPr>
        </p:nvSpPr>
        <p:spPr>
          <a:xfrm>
            <a:off x="720000" y="5394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9" name="Google Shape;459;p19"/>
          <p:cNvSpPr txBox="1">
            <a:spLocks noGrp="1"/>
          </p:cNvSpPr>
          <p:nvPr>
            <p:ph type="subTitle" idx="5"/>
          </p:nvPr>
        </p:nvSpPr>
        <p:spPr>
          <a:xfrm>
            <a:off x="3403800" y="3290850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oiny"/>
                <a:ea typeface="Coiny"/>
                <a:cs typeface="Coiny"/>
                <a:sym typeface="Coin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0" name="Google Shape;460;p19"/>
          <p:cNvSpPr txBox="1">
            <a:spLocks noGrp="1"/>
          </p:cNvSpPr>
          <p:nvPr>
            <p:ph type="subTitle" idx="6"/>
          </p:nvPr>
        </p:nvSpPr>
        <p:spPr>
          <a:xfrm>
            <a:off x="6087600" y="3290850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oiny"/>
                <a:ea typeface="Coiny"/>
                <a:cs typeface="Coiny"/>
                <a:sym typeface="Coin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461" name="Google Shape;461;p19"/>
          <p:cNvGrpSpPr/>
          <p:nvPr/>
        </p:nvGrpSpPr>
        <p:grpSpPr>
          <a:xfrm rot="-2700000">
            <a:off x="7417425" y="4154013"/>
            <a:ext cx="2290648" cy="1122673"/>
            <a:chOff x="5016850" y="1551000"/>
            <a:chExt cx="1365250" cy="669125"/>
          </a:xfrm>
        </p:grpSpPr>
        <p:sp>
          <p:nvSpPr>
            <p:cNvPr id="462" name="Google Shape;462;p19"/>
            <p:cNvSpPr/>
            <p:nvPr/>
          </p:nvSpPr>
          <p:spPr>
            <a:xfrm>
              <a:off x="5625700" y="1750875"/>
              <a:ext cx="217000" cy="137775"/>
            </a:xfrm>
            <a:custGeom>
              <a:avLst/>
              <a:gdLst/>
              <a:ahLst/>
              <a:cxnLst/>
              <a:rect l="l" t="t" r="r" b="b"/>
              <a:pathLst>
                <a:path w="8680" h="5511" extrusionOk="0">
                  <a:moveTo>
                    <a:pt x="5533" y="0"/>
                  </a:moveTo>
                  <a:cubicBezTo>
                    <a:pt x="1146" y="0"/>
                    <a:pt x="1" y="4533"/>
                    <a:pt x="1" y="4533"/>
                  </a:cubicBezTo>
                  <a:cubicBezTo>
                    <a:pt x="1259" y="5202"/>
                    <a:pt x="2277" y="5511"/>
                    <a:pt x="3155" y="5511"/>
                  </a:cubicBezTo>
                  <a:cubicBezTo>
                    <a:pt x="5326" y="5511"/>
                    <a:pt x="6652" y="3631"/>
                    <a:pt x="8680" y="658"/>
                  </a:cubicBezTo>
                  <a:cubicBezTo>
                    <a:pt x="7481" y="193"/>
                    <a:pt x="6438" y="0"/>
                    <a:pt x="5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9"/>
            <p:cNvSpPr/>
            <p:nvPr/>
          </p:nvSpPr>
          <p:spPr>
            <a:xfrm>
              <a:off x="5625700" y="1750875"/>
              <a:ext cx="217000" cy="113350"/>
            </a:xfrm>
            <a:custGeom>
              <a:avLst/>
              <a:gdLst/>
              <a:ahLst/>
              <a:cxnLst/>
              <a:rect l="l" t="t" r="r" b="b"/>
              <a:pathLst>
                <a:path w="8680" h="4534" extrusionOk="0">
                  <a:moveTo>
                    <a:pt x="5533" y="0"/>
                  </a:moveTo>
                  <a:cubicBezTo>
                    <a:pt x="1146" y="0"/>
                    <a:pt x="1" y="4533"/>
                    <a:pt x="1" y="4533"/>
                  </a:cubicBezTo>
                  <a:cubicBezTo>
                    <a:pt x="4086" y="4011"/>
                    <a:pt x="8680" y="658"/>
                    <a:pt x="8680" y="658"/>
                  </a:cubicBezTo>
                  <a:cubicBezTo>
                    <a:pt x="7481" y="193"/>
                    <a:pt x="6438" y="0"/>
                    <a:pt x="55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9"/>
            <p:cNvSpPr/>
            <p:nvPr/>
          </p:nvSpPr>
          <p:spPr>
            <a:xfrm>
              <a:off x="5460925" y="2092600"/>
              <a:ext cx="209925" cy="127525"/>
            </a:xfrm>
            <a:custGeom>
              <a:avLst/>
              <a:gdLst/>
              <a:ahLst/>
              <a:cxnLst/>
              <a:rect l="l" t="t" r="r" b="b"/>
              <a:pathLst>
                <a:path w="8397" h="5101" extrusionOk="0">
                  <a:moveTo>
                    <a:pt x="2664" y="1"/>
                  </a:moveTo>
                  <a:cubicBezTo>
                    <a:pt x="1166" y="1"/>
                    <a:pt x="1" y="514"/>
                    <a:pt x="1" y="514"/>
                  </a:cubicBezTo>
                  <a:cubicBezTo>
                    <a:pt x="674" y="4327"/>
                    <a:pt x="2349" y="5100"/>
                    <a:pt x="5466" y="5100"/>
                  </a:cubicBezTo>
                  <a:cubicBezTo>
                    <a:pt x="6329" y="5100"/>
                    <a:pt x="7303" y="5041"/>
                    <a:pt x="8397" y="4971"/>
                  </a:cubicBezTo>
                  <a:cubicBezTo>
                    <a:pt x="7166" y="884"/>
                    <a:pt x="4629" y="1"/>
                    <a:pt x="2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9"/>
            <p:cNvSpPr/>
            <p:nvPr/>
          </p:nvSpPr>
          <p:spPr>
            <a:xfrm>
              <a:off x="5460925" y="2092600"/>
              <a:ext cx="209925" cy="124275"/>
            </a:xfrm>
            <a:custGeom>
              <a:avLst/>
              <a:gdLst/>
              <a:ahLst/>
              <a:cxnLst/>
              <a:rect l="l" t="t" r="r" b="b"/>
              <a:pathLst>
                <a:path w="8397" h="4971" extrusionOk="0">
                  <a:moveTo>
                    <a:pt x="2664" y="1"/>
                  </a:moveTo>
                  <a:cubicBezTo>
                    <a:pt x="1166" y="1"/>
                    <a:pt x="1" y="514"/>
                    <a:pt x="1" y="514"/>
                  </a:cubicBezTo>
                  <a:cubicBezTo>
                    <a:pt x="2927" y="3412"/>
                    <a:pt x="8397" y="4971"/>
                    <a:pt x="8397" y="4971"/>
                  </a:cubicBezTo>
                  <a:cubicBezTo>
                    <a:pt x="7166" y="884"/>
                    <a:pt x="4629" y="1"/>
                    <a:pt x="26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9"/>
            <p:cNvSpPr/>
            <p:nvPr/>
          </p:nvSpPr>
          <p:spPr>
            <a:xfrm>
              <a:off x="5964600" y="1551000"/>
              <a:ext cx="234600" cy="254450"/>
            </a:xfrm>
            <a:custGeom>
              <a:avLst/>
              <a:gdLst/>
              <a:ahLst/>
              <a:cxnLst/>
              <a:rect l="l" t="t" r="r" b="b"/>
              <a:pathLst>
                <a:path w="9384" h="10178" extrusionOk="0">
                  <a:moveTo>
                    <a:pt x="9384" y="0"/>
                  </a:moveTo>
                  <a:lnTo>
                    <a:pt x="9384" y="0"/>
                  </a:lnTo>
                  <a:cubicBezTo>
                    <a:pt x="1" y="1971"/>
                    <a:pt x="2808" y="10178"/>
                    <a:pt x="2808" y="10178"/>
                  </a:cubicBezTo>
                  <a:cubicBezTo>
                    <a:pt x="9087" y="9617"/>
                    <a:pt x="9246" y="6443"/>
                    <a:pt x="9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9"/>
            <p:cNvSpPr/>
            <p:nvPr/>
          </p:nvSpPr>
          <p:spPr>
            <a:xfrm>
              <a:off x="5964600" y="1551000"/>
              <a:ext cx="234600" cy="254450"/>
            </a:xfrm>
            <a:custGeom>
              <a:avLst/>
              <a:gdLst/>
              <a:ahLst/>
              <a:cxnLst/>
              <a:rect l="l" t="t" r="r" b="b"/>
              <a:pathLst>
                <a:path w="9384" h="10178" extrusionOk="0">
                  <a:moveTo>
                    <a:pt x="9384" y="0"/>
                  </a:moveTo>
                  <a:cubicBezTo>
                    <a:pt x="1" y="1971"/>
                    <a:pt x="2808" y="10178"/>
                    <a:pt x="2808" y="10178"/>
                  </a:cubicBezTo>
                  <a:cubicBezTo>
                    <a:pt x="6810" y="6778"/>
                    <a:pt x="9383" y="1"/>
                    <a:pt x="9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9"/>
            <p:cNvSpPr/>
            <p:nvPr/>
          </p:nvSpPr>
          <p:spPr>
            <a:xfrm>
              <a:off x="6020900" y="1857050"/>
              <a:ext cx="361200" cy="197875"/>
            </a:xfrm>
            <a:custGeom>
              <a:avLst/>
              <a:gdLst/>
              <a:ahLst/>
              <a:cxnLst/>
              <a:rect l="l" t="t" r="r" b="b"/>
              <a:pathLst>
                <a:path w="14448" h="7915" extrusionOk="0">
                  <a:moveTo>
                    <a:pt x="7993" y="0"/>
                  </a:moveTo>
                  <a:cubicBezTo>
                    <a:pt x="2618" y="0"/>
                    <a:pt x="0" y="5267"/>
                    <a:pt x="0" y="5267"/>
                  </a:cubicBezTo>
                  <a:cubicBezTo>
                    <a:pt x="2182" y="7113"/>
                    <a:pt x="3952" y="7915"/>
                    <a:pt x="5608" y="7915"/>
                  </a:cubicBezTo>
                  <a:cubicBezTo>
                    <a:pt x="8401" y="7915"/>
                    <a:pt x="10870" y="5636"/>
                    <a:pt x="14447" y="2247"/>
                  </a:cubicBezTo>
                  <a:cubicBezTo>
                    <a:pt x="11973" y="610"/>
                    <a:pt x="9823" y="0"/>
                    <a:pt x="79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9"/>
            <p:cNvSpPr/>
            <p:nvPr/>
          </p:nvSpPr>
          <p:spPr>
            <a:xfrm>
              <a:off x="6020900" y="1857050"/>
              <a:ext cx="361200" cy="133150"/>
            </a:xfrm>
            <a:custGeom>
              <a:avLst/>
              <a:gdLst/>
              <a:ahLst/>
              <a:cxnLst/>
              <a:rect l="l" t="t" r="r" b="b"/>
              <a:pathLst>
                <a:path w="14448" h="5326" extrusionOk="0">
                  <a:moveTo>
                    <a:pt x="7993" y="0"/>
                  </a:moveTo>
                  <a:cubicBezTo>
                    <a:pt x="2618" y="0"/>
                    <a:pt x="0" y="5267"/>
                    <a:pt x="0" y="5267"/>
                  </a:cubicBezTo>
                  <a:cubicBezTo>
                    <a:pt x="460" y="5307"/>
                    <a:pt x="928" y="5326"/>
                    <a:pt x="1401" y="5326"/>
                  </a:cubicBezTo>
                  <a:cubicBezTo>
                    <a:pt x="7493" y="5326"/>
                    <a:pt x="14447" y="2247"/>
                    <a:pt x="14447" y="2247"/>
                  </a:cubicBezTo>
                  <a:cubicBezTo>
                    <a:pt x="11973" y="610"/>
                    <a:pt x="9823" y="0"/>
                    <a:pt x="79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9"/>
            <p:cNvSpPr/>
            <p:nvPr/>
          </p:nvSpPr>
          <p:spPr>
            <a:xfrm>
              <a:off x="5016850" y="1777900"/>
              <a:ext cx="1034725" cy="350025"/>
            </a:xfrm>
            <a:custGeom>
              <a:avLst/>
              <a:gdLst/>
              <a:ahLst/>
              <a:cxnLst/>
              <a:rect l="l" t="t" r="r" b="b"/>
              <a:pathLst>
                <a:path w="41389" h="14001" fill="none" extrusionOk="0">
                  <a:moveTo>
                    <a:pt x="1" y="10474"/>
                  </a:moveTo>
                  <a:cubicBezTo>
                    <a:pt x="1" y="10474"/>
                    <a:pt x="6373" y="3353"/>
                    <a:pt x="19200" y="8677"/>
                  </a:cubicBezTo>
                  <a:cubicBezTo>
                    <a:pt x="32026" y="14001"/>
                    <a:pt x="39853" y="2551"/>
                    <a:pt x="41388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9"/>
            <p:cNvSpPr/>
            <p:nvPr/>
          </p:nvSpPr>
          <p:spPr>
            <a:xfrm>
              <a:off x="5837950" y="1969050"/>
              <a:ext cx="254850" cy="56300"/>
            </a:xfrm>
            <a:custGeom>
              <a:avLst/>
              <a:gdLst/>
              <a:ahLst/>
              <a:cxnLst/>
              <a:rect l="l" t="t" r="r" b="b"/>
              <a:pathLst>
                <a:path w="10194" h="2252" fill="none" extrusionOk="0">
                  <a:moveTo>
                    <a:pt x="0" y="805"/>
                  </a:moveTo>
                  <a:cubicBezTo>
                    <a:pt x="0" y="805"/>
                    <a:pt x="5815" y="2252"/>
                    <a:pt x="10193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9"/>
            <p:cNvSpPr/>
            <p:nvPr/>
          </p:nvSpPr>
          <p:spPr>
            <a:xfrm>
              <a:off x="5496825" y="1856850"/>
              <a:ext cx="168700" cy="138000"/>
            </a:xfrm>
            <a:custGeom>
              <a:avLst/>
              <a:gdLst/>
              <a:ahLst/>
              <a:cxnLst/>
              <a:rect l="l" t="t" r="r" b="b"/>
              <a:pathLst>
                <a:path w="6748" h="5520" fill="none" extrusionOk="0">
                  <a:moveTo>
                    <a:pt x="1" y="5519"/>
                  </a:moveTo>
                  <a:cubicBezTo>
                    <a:pt x="1" y="5519"/>
                    <a:pt x="2060" y="1032"/>
                    <a:pt x="6748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9"/>
            <p:cNvSpPr/>
            <p:nvPr/>
          </p:nvSpPr>
          <p:spPr>
            <a:xfrm>
              <a:off x="5284650" y="1945675"/>
              <a:ext cx="208050" cy="179600"/>
            </a:xfrm>
            <a:custGeom>
              <a:avLst/>
              <a:gdLst/>
              <a:ahLst/>
              <a:cxnLst/>
              <a:rect l="l" t="t" r="r" b="b"/>
              <a:pathLst>
                <a:path w="8322" h="7184" fill="none" extrusionOk="0">
                  <a:moveTo>
                    <a:pt x="1" y="0"/>
                  </a:moveTo>
                  <a:cubicBezTo>
                    <a:pt x="1" y="0"/>
                    <a:pt x="2008" y="4841"/>
                    <a:pt x="8322" y="718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" name="Google Shape;474;p19"/>
          <p:cNvGrpSpPr/>
          <p:nvPr/>
        </p:nvGrpSpPr>
        <p:grpSpPr>
          <a:xfrm rot="679333">
            <a:off x="-855569" y="-168968"/>
            <a:ext cx="2201676" cy="1075518"/>
            <a:chOff x="4980875" y="2482775"/>
            <a:chExt cx="1416275" cy="691850"/>
          </a:xfrm>
        </p:grpSpPr>
        <p:sp>
          <p:nvSpPr>
            <p:cNvPr id="475" name="Google Shape;475;p19"/>
            <p:cNvSpPr/>
            <p:nvPr/>
          </p:nvSpPr>
          <p:spPr>
            <a:xfrm>
              <a:off x="4980875" y="2482775"/>
              <a:ext cx="1195075" cy="621225"/>
            </a:xfrm>
            <a:custGeom>
              <a:avLst/>
              <a:gdLst/>
              <a:ahLst/>
              <a:cxnLst/>
              <a:rect l="l" t="t" r="r" b="b"/>
              <a:pathLst>
                <a:path w="47803" h="24849" fill="none" extrusionOk="0">
                  <a:moveTo>
                    <a:pt x="1" y="8698"/>
                  </a:moveTo>
                  <a:cubicBezTo>
                    <a:pt x="1" y="8698"/>
                    <a:pt x="18128" y="1"/>
                    <a:pt x="38628" y="17489"/>
                  </a:cubicBezTo>
                  <a:cubicBezTo>
                    <a:pt x="47769" y="24848"/>
                    <a:pt x="47803" y="22122"/>
                    <a:pt x="47803" y="2212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9"/>
            <p:cNvSpPr/>
            <p:nvPr/>
          </p:nvSpPr>
          <p:spPr>
            <a:xfrm>
              <a:off x="6111975" y="2996050"/>
              <a:ext cx="285175" cy="136625"/>
            </a:xfrm>
            <a:custGeom>
              <a:avLst/>
              <a:gdLst/>
              <a:ahLst/>
              <a:cxnLst/>
              <a:rect l="l" t="t" r="r" b="b"/>
              <a:pathLst>
                <a:path w="11407" h="5465" extrusionOk="0">
                  <a:moveTo>
                    <a:pt x="5012" y="1"/>
                  </a:moveTo>
                  <a:cubicBezTo>
                    <a:pt x="2029" y="1"/>
                    <a:pt x="1" y="1533"/>
                    <a:pt x="1" y="1533"/>
                  </a:cubicBezTo>
                  <a:cubicBezTo>
                    <a:pt x="1186" y="3858"/>
                    <a:pt x="3593" y="5465"/>
                    <a:pt x="6111" y="5465"/>
                  </a:cubicBezTo>
                  <a:cubicBezTo>
                    <a:pt x="7964" y="5465"/>
                    <a:pt x="9877" y="4595"/>
                    <a:pt x="11407" y="2499"/>
                  </a:cubicBezTo>
                  <a:cubicBezTo>
                    <a:pt x="9079" y="590"/>
                    <a:pt x="6862" y="1"/>
                    <a:pt x="50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9"/>
            <p:cNvSpPr/>
            <p:nvPr/>
          </p:nvSpPr>
          <p:spPr>
            <a:xfrm>
              <a:off x="6111975" y="3034375"/>
              <a:ext cx="285175" cy="78375"/>
            </a:xfrm>
            <a:custGeom>
              <a:avLst/>
              <a:gdLst/>
              <a:ahLst/>
              <a:cxnLst/>
              <a:rect l="l" t="t" r="r" b="b"/>
              <a:pathLst>
                <a:path w="11407" h="3135" fill="none" extrusionOk="0">
                  <a:moveTo>
                    <a:pt x="11407" y="966"/>
                  </a:moveTo>
                  <a:cubicBezTo>
                    <a:pt x="11407" y="966"/>
                    <a:pt x="5969" y="3135"/>
                    <a:pt x="1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9"/>
            <p:cNvSpPr/>
            <p:nvPr/>
          </p:nvSpPr>
          <p:spPr>
            <a:xfrm>
              <a:off x="5849875" y="2919975"/>
              <a:ext cx="231025" cy="254650"/>
            </a:xfrm>
            <a:custGeom>
              <a:avLst/>
              <a:gdLst/>
              <a:ahLst/>
              <a:cxnLst/>
              <a:rect l="l" t="t" r="r" b="b"/>
              <a:pathLst>
                <a:path w="9241" h="10186" extrusionOk="0">
                  <a:moveTo>
                    <a:pt x="3868" y="1"/>
                  </a:moveTo>
                  <a:lnTo>
                    <a:pt x="3868" y="1"/>
                  </a:lnTo>
                  <a:cubicBezTo>
                    <a:pt x="1" y="3790"/>
                    <a:pt x="1190" y="5566"/>
                    <a:pt x="2032" y="10186"/>
                  </a:cubicBezTo>
                  <a:cubicBezTo>
                    <a:pt x="9241" y="5366"/>
                    <a:pt x="3868" y="1"/>
                    <a:pt x="3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9"/>
            <p:cNvSpPr/>
            <p:nvPr/>
          </p:nvSpPr>
          <p:spPr>
            <a:xfrm>
              <a:off x="5918000" y="2919975"/>
              <a:ext cx="77025" cy="218050"/>
            </a:xfrm>
            <a:custGeom>
              <a:avLst/>
              <a:gdLst/>
              <a:ahLst/>
              <a:cxnLst/>
              <a:rect l="l" t="t" r="r" b="b"/>
              <a:pathLst>
                <a:path w="3081" h="8722" fill="none" extrusionOk="0">
                  <a:moveTo>
                    <a:pt x="1143" y="1"/>
                  </a:moveTo>
                  <a:cubicBezTo>
                    <a:pt x="1143" y="1"/>
                    <a:pt x="3080" y="4374"/>
                    <a:pt x="0" y="872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9"/>
            <p:cNvSpPr/>
            <p:nvPr/>
          </p:nvSpPr>
          <p:spPr>
            <a:xfrm>
              <a:off x="5595200" y="2744750"/>
              <a:ext cx="211800" cy="233425"/>
            </a:xfrm>
            <a:custGeom>
              <a:avLst/>
              <a:gdLst/>
              <a:ahLst/>
              <a:cxnLst/>
              <a:rect l="l" t="t" r="r" b="b"/>
              <a:pathLst>
                <a:path w="8472" h="9337" extrusionOk="0">
                  <a:moveTo>
                    <a:pt x="3545" y="0"/>
                  </a:moveTo>
                  <a:cubicBezTo>
                    <a:pt x="0" y="3475"/>
                    <a:pt x="1091" y="5103"/>
                    <a:pt x="1862" y="9336"/>
                  </a:cubicBezTo>
                  <a:cubicBezTo>
                    <a:pt x="8471" y="4919"/>
                    <a:pt x="3545" y="1"/>
                    <a:pt x="35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9"/>
            <p:cNvSpPr/>
            <p:nvPr/>
          </p:nvSpPr>
          <p:spPr>
            <a:xfrm>
              <a:off x="5657650" y="2744750"/>
              <a:ext cx="70600" cy="199850"/>
            </a:xfrm>
            <a:custGeom>
              <a:avLst/>
              <a:gdLst/>
              <a:ahLst/>
              <a:cxnLst/>
              <a:rect l="l" t="t" r="r" b="b"/>
              <a:pathLst>
                <a:path w="2824" h="7994" fill="none" extrusionOk="0">
                  <a:moveTo>
                    <a:pt x="1047" y="0"/>
                  </a:moveTo>
                  <a:cubicBezTo>
                    <a:pt x="1047" y="0"/>
                    <a:pt x="2823" y="4010"/>
                    <a:pt x="0" y="799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9"/>
            <p:cNvSpPr/>
            <p:nvPr/>
          </p:nvSpPr>
          <p:spPr>
            <a:xfrm>
              <a:off x="5499000" y="2515875"/>
              <a:ext cx="140700" cy="161575"/>
            </a:xfrm>
            <a:custGeom>
              <a:avLst/>
              <a:gdLst/>
              <a:ahLst/>
              <a:cxnLst/>
              <a:rect l="l" t="t" r="r" b="b"/>
              <a:pathLst>
                <a:path w="5628" h="6463" extrusionOk="0">
                  <a:moveTo>
                    <a:pt x="4452" y="0"/>
                  </a:moveTo>
                  <a:cubicBezTo>
                    <a:pt x="483" y="0"/>
                    <a:pt x="0" y="3359"/>
                    <a:pt x="179" y="6460"/>
                  </a:cubicBezTo>
                  <a:cubicBezTo>
                    <a:pt x="179" y="6460"/>
                    <a:pt x="220" y="6463"/>
                    <a:pt x="296" y="6463"/>
                  </a:cubicBezTo>
                  <a:cubicBezTo>
                    <a:pt x="1046" y="6463"/>
                    <a:pt x="5139" y="6182"/>
                    <a:pt x="5627" y="87"/>
                  </a:cubicBezTo>
                  <a:cubicBezTo>
                    <a:pt x="5205" y="28"/>
                    <a:pt x="4814" y="0"/>
                    <a:pt x="44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9"/>
            <p:cNvSpPr/>
            <p:nvPr/>
          </p:nvSpPr>
          <p:spPr>
            <a:xfrm>
              <a:off x="5231100" y="2646525"/>
              <a:ext cx="232975" cy="254075"/>
            </a:xfrm>
            <a:custGeom>
              <a:avLst/>
              <a:gdLst/>
              <a:ahLst/>
              <a:cxnLst/>
              <a:rect l="l" t="t" r="r" b="b"/>
              <a:pathLst>
                <a:path w="9319" h="10163" extrusionOk="0">
                  <a:moveTo>
                    <a:pt x="522" y="0"/>
                  </a:moveTo>
                  <a:cubicBezTo>
                    <a:pt x="522" y="0"/>
                    <a:pt x="463" y="538"/>
                    <a:pt x="320" y="3070"/>
                  </a:cubicBezTo>
                  <a:cubicBezTo>
                    <a:pt x="1" y="7313"/>
                    <a:pt x="3109" y="8547"/>
                    <a:pt x="6075" y="10162"/>
                  </a:cubicBezTo>
                  <a:cubicBezTo>
                    <a:pt x="9318" y="930"/>
                    <a:pt x="522" y="3"/>
                    <a:pt x="522" y="3"/>
                  </a:cubicBezTo>
                  <a:lnTo>
                    <a:pt x="5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9"/>
            <p:cNvSpPr/>
            <p:nvPr/>
          </p:nvSpPr>
          <p:spPr>
            <a:xfrm>
              <a:off x="5503450" y="2550750"/>
              <a:ext cx="104950" cy="126625"/>
            </a:xfrm>
            <a:custGeom>
              <a:avLst/>
              <a:gdLst/>
              <a:ahLst/>
              <a:cxnLst/>
              <a:rect l="l" t="t" r="r" b="b"/>
              <a:pathLst>
                <a:path w="4198" h="5065" fill="none" extrusionOk="0">
                  <a:moveTo>
                    <a:pt x="1" y="5065"/>
                  </a:moveTo>
                  <a:cubicBezTo>
                    <a:pt x="1" y="5065"/>
                    <a:pt x="2865" y="3486"/>
                    <a:pt x="4197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9"/>
            <p:cNvSpPr/>
            <p:nvPr/>
          </p:nvSpPr>
          <p:spPr>
            <a:xfrm>
              <a:off x="5797375" y="2681325"/>
              <a:ext cx="180575" cy="132775"/>
            </a:xfrm>
            <a:custGeom>
              <a:avLst/>
              <a:gdLst/>
              <a:ahLst/>
              <a:cxnLst/>
              <a:rect l="l" t="t" r="r" b="b"/>
              <a:pathLst>
                <a:path w="7223" h="5311" extrusionOk="0">
                  <a:moveTo>
                    <a:pt x="4474" y="0"/>
                  </a:moveTo>
                  <a:cubicBezTo>
                    <a:pt x="1900" y="0"/>
                    <a:pt x="701" y="2526"/>
                    <a:pt x="0" y="5030"/>
                  </a:cubicBezTo>
                  <a:cubicBezTo>
                    <a:pt x="0" y="5030"/>
                    <a:pt x="664" y="5311"/>
                    <a:pt x="1634" y="5311"/>
                  </a:cubicBezTo>
                  <a:cubicBezTo>
                    <a:pt x="3200" y="5311"/>
                    <a:pt x="5563" y="4581"/>
                    <a:pt x="7222" y="769"/>
                  </a:cubicBezTo>
                  <a:cubicBezTo>
                    <a:pt x="6163" y="233"/>
                    <a:pt x="5255" y="0"/>
                    <a:pt x="4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9"/>
            <p:cNvSpPr/>
            <p:nvPr/>
          </p:nvSpPr>
          <p:spPr>
            <a:xfrm>
              <a:off x="5797375" y="2721300"/>
              <a:ext cx="140325" cy="85800"/>
            </a:xfrm>
            <a:custGeom>
              <a:avLst/>
              <a:gdLst/>
              <a:ahLst/>
              <a:cxnLst/>
              <a:rect l="l" t="t" r="r" b="b"/>
              <a:pathLst>
                <a:path w="5613" h="3432" fill="none" extrusionOk="0">
                  <a:moveTo>
                    <a:pt x="0" y="3431"/>
                  </a:moveTo>
                  <a:cubicBezTo>
                    <a:pt x="0" y="3431"/>
                    <a:pt x="3220" y="2865"/>
                    <a:pt x="5612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9"/>
            <p:cNvSpPr/>
            <p:nvPr/>
          </p:nvSpPr>
          <p:spPr>
            <a:xfrm>
              <a:off x="5244150" y="2646575"/>
              <a:ext cx="127800" cy="200075"/>
            </a:xfrm>
            <a:custGeom>
              <a:avLst/>
              <a:gdLst/>
              <a:ahLst/>
              <a:cxnLst/>
              <a:rect l="l" t="t" r="r" b="b"/>
              <a:pathLst>
                <a:path w="5112" h="8003" fill="none" extrusionOk="0">
                  <a:moveTo>
                    <a:pt x="0" y="1"/>
                  </a:moveTo>
                  <a:cubicBezTo>
                    <a:pt x="0" y="1"/>
                    <a:pt x="5111" y="3618"/>
                    <a:pt x="4787" y="800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19"/>
          <p:cNvGrpSpPr/>
          <p:nvPr/>
        </p:nvGrpSpPr>
        <p:grpSpPr>
          <a:xfrm>
            <a:off x="7963567" y="-1437807"/>
            <a:ext cx="465332" cy="2305228"/>
            <a:chOff x="7622917" y="-1081307"/>
            <a:chExt cx="465332" cy="2305228"/>
          </a:xfrm>
        </p:grpSpPr>
        <p:sp>
          <p:nvSpPr>
            <p:cNvPr id="489" name="Google Shape;489;p19"/>
            <p:cNvSpPr/>
            <p:nvPr/>
          </p:nvSpPr>
          <p:spPr>
            <a:xfrm rot="5400000">
              <a:off x="7898936" y="1034654"/>
              <a:ext cx="189290" cy="189244"/>
            </a:xfrm>
            <a:custGeom>
              <a:avLst/>
              <a:gdLst/>
              <a:ahLst/>
              <a:cxnLst/>
              <a:rect l="l" t="t" r="r" b="b"/>
              <a:pathLst>
                <a:path w="4089" h="4088" extrusionOk="0">
                  <a:moveTo>
                    <a:pt x="2045" y="0"/>
                  </a:moveTo>
                  <a:cubicBezTo>
                    <a:pt x="918" y="0"/>
                    <a:pt x="1" y="914"/>
                    <a:pt x="1" y="2044"/>
                  </a:cubicBezTo>
                  <a:cubicBezTo>
                    <a:pt x="1" y="3174"/>
                    <a:pt x="918" y="4088"/>
                    <a:pt x="2045" y="4088"/>
                  </a:cubicBezTo>
                  <a:cubicBezTo>
                    <a:pt x="3174" y="4088"/>
                    <a:pt x="4089" y="3174"/>
                    <a:pt x="4089" y="2044"/>
                  </a:cubicBezTo>
                  <a:cubicBezTo>
                    <a:pt x="4089" y="914"/>
                    <a:pt x="3174" y="0"/>
                    <a:pt x="20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9"/>
            <p:cNvSpPr/>
            <p:nvPr/>
          </p:nvSpPr>
          <p:spPr>
            <a:xfrm rot="5400000">
              <a:off x="7622917" y="1034631"/>
              <a:ext cx="189290" cy="189290"/>
            </a:xfrm>
            <a:custGeom>
              <a:avLst/>
              <a:gdLst/>
              <a:ahLst/>
              <a:cxnLst/>
              <a:rect l="l" t="t" r="r" b="b"/>
              <a:pathLst>
                <a:path w="4089" h="4089" extrusionOk="0">
                  <a:moveTo>
                    <a:pt x="2045" y="1"/>
                  </a:moveTo>
                  <a:cubicBezTo>
                    <a:pt x="918" y="1"/>
                    <a:pt x="1" y="915"/>
                    <a:pt x="1" y="2045"/>
                  </a:cubicBezTo>
                  <a:cubicBezTo>
                    <a:pt x="1" y="3174"/>
                    <a:pt x="918" y="4089"/>
                    <a:pt x="2045" y="4089"/>
                  </a:cubicBezTo>
                  <a:cubicBezTo>
                    <a:pt x="3174" y="4089"/>
                    <a:pt x="4089" y="3174"/>
                    <a:pt x="4089" y="2045"/>
                  </a:cubicBezTo>
                  <a:cubicBezTo>
                    <a:pt x="4089" y="915"/>
                    <a:pt x="3174" y="1"/>
                    <a:pt x="20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9"/>
            <p:cNvSpPr/>
            <p:nvPr/>
          </p:nvSpPr>
          <p:spPr>
            <a:xfrm rot="5400000">
              <a:off x="7898936" y="774027"/>
              <a:ext cx="189290" cy="189244"/>
            </a:xfrm>
            <a:custGeom>
              <a:avLst/>
              <a:gdLst/>
              <a:ahLst/>
              <a:cxnLst/>
              <a:rect l="l" t="t" r="r" b="b"/>
              <a:pathLst>
                <a:path w="4089" h="4088" extrusionOk="0">
                  <a:moveTo>
                    <a:pt x="2045" y="0"/>
                  </a:moveTo>
                  <a:cubicBezTo>
                    <a:pt x="915" y="0"/>
                    <a:pt x="1" y="914"/>
                    <a:pt x="1" y="2044"/>
                  </a:cubicBezTo>
                  <a:cubicBezTo>
                    <a:pt x="1" y="3174"/>
                    <a:pt x="915" y="4088"/>
                    <a:pt x="2045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9"/>
            <p:cNvSpPr/>
            <p:nvPr/>
          </p:nvSpPr>
          <p:spPr>
            <a:xfrm rot="5400000">
              <a:off x="7622917" y="774004"/>
              <a:ext cx="189290" cy="189290"/>
            </a:xfrm>
            <a:custGeom>
              <a:avLst/>
              <a:gdLst/>
              <a:ahLst/>
              <a:cxnLst/>
              <a:rect l="l" t="t" r="r" b="b"/>
              <a:pathLst>
                <a:path w="4089" h="4089" extrusionOk="0">
                  <a:moveTo>
                    <a:pt x="2045" y="1"/>
                  </a:moveTo>
                  <a:cubicBezTo>
                    <a:pt x="915" y="1"/>
                    <a:pt x="1" y="915"/>
                    <a:pt x="1" y="2045"/>
                  </a:cubicBezTo>
                  <a:cubicBezTo>
                    <a:pt x="1" y="3174"/>
                    <a:pt x="915" y="4089"/>
                    <a:pt x="2045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9"/>
            <p:cNvSpPr/>
            <p:nvPr/>
          </p:nvSpPr>
          <p:spPr>
            <a:xfrm rot="5400000">
              <a:off x="7622917" y="-149022"/>
              <a:ext cx="189290" cy="189290"/>
            </a:xfrm>
            <a:custGeom>
              <a:avLst/>
              <a:gdLst/>
              <a:ahLst/>
              <a:cxnLst/>
              <a:rect l="l" t="t" r="r" b="b"/>
              <a:pathLst>
                <a:path w="4089" h="4089" extrusionOk="0">
                  <a:moveTo>
                    <a:pt x="2044" y="1"/>
                  </a:moveTo>
                  <a:cubicBezTo>
                    <a:pt x="915" y="1"/>
                    <a:pt x="0" y="915"/>
                    <a:pt x="0" y="2045"/>
                  </a:cubicBezTo>
                  <a:cubicBezTo>
                    <a:pt x="0" y="3174"/>
                    <a:pt x="915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9"/>
            <p:cNvSpPr/>
            <p:nvPr/>
          </p:nvSpPr>
          <p:spPr>
            <a:xfrm rot="5400000">
              <a:off x="7898936" y="-148999"/>
              <a:ext cx="189290" cy="189244"/>
            </a:xfrm>
            <a:custGeom>
              <a:avLst/>
              <a:gdLst/>
              <a:ahLst/>
              <a:cxnLst/>
              <a:rect l="l" t="t" r="r" b="b"/>
              <a:pathLst>
                <a:path w="4089" h="4088" extrusionOk="0">
                  <a:moveTo>
                    <a:pt x="2044" y="0"/>
                  </a:moveTo>
                  <a:cubicBezTo>
                    <a:pt x="915" y="0"/>
                    <a:pt x="0" y="914"/>
                    <a:pt x="0" y="2044"/>
                  </a:cubicBezTo>
                  <a:cubicBezTo>
                    <a:pt x="0" y="3174"/>
                    <a:pt x="915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9"/>
            <p:cNvSpPr/>
            <p:nvPr/>
          </p:nvSpPr>
          <p:spPr>
            <a:xfrm rot="5400000">
              <a:off x="7622940" y="111720"/>
              <a:ext cx="189244" cy="189290"/>
            </a:xfrm>
            <a:custGeom>
              <a:avLst/>
              <a:gdLst/>
              <a:ahLst/>
              <a:cxnLst/>
              <a:rect l="l" t="t" r="r" b="b"/>
              <a:pathLst>
                <a:path w="4088" h="4089" extrusionOk="0">
                  <a:moveTo>
                    <a:pt x="2044" y="1"/>
                  </a:moveTo>
                  <a:cubicBezTo>
                    <a:pt x="914" y="1"/>
                    <a:pt x="0" y="915"/>
                    <a:pt x="0" y="2045"/>
                  </a:cubicBezTo>
                  <a:cubicBezTo>
                    <a:pt x="0" y="3174"/>
                    <a:pt x="914" y="4089"/>
                    <a:pt x="2044" y="4089"/>
                  </a:cubicBezTo>
                  <a:cubicBezTo>
                    <a:pt x="3171" y="4089"/>
                    <a:pt x="4088" y="3174"/>
                    <a:pt x="4088" y="2045"/>
                  </a:cubicBezTo>
                  <a:cubicBezTo>
                    <a:pt x="4088" y="915"/>
                    <a:pt x="3171" y="1"/>
                    <a:pt x="2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9"/>
            <p:cNvSpPr/>
            <p:nvPr/>
          </p:nvSpPr>
          <p:spPr>
            <a:xfrm rot="5400000">
              <a:off x="7898959" y="111744"/>
              <a:ext cx="189244" cy="189244"/>
            </a:xfrm>
            <a:custGeom>
              <a:avLst/>
              <a:gdLst/>
              <a:ahLst/>
              <a:cxnLst/>
              <a:rect l="l" t="t" r="r" b="b"/>
              <a:pathLst>
                <a:path w="4088" h="4088" extrusionOk="0">
                  <a:moveTo>
                    <a:pt x="2044" y="0"/>
                  </a:moveTo>
                  <a:cubicBezTo>
                    <a:pt x="914" y="0"/>
                    <a:pt x="0" y="914"/>
                    <a:pt x="0" y="2044"/>
                  </a:cubicBezTo>
                  <a:cubicBezTo>
                    <a:pt x="0" y="3174"/>
                    <a:pt x="914" y="4088"/>
                    <a:pt x="2044" y="4088"/>
                  </a:cubicBezTo>
                  <a:cubicBezTo>
                    <a:pt x="3171" y="4088"/>
                    <a:pt x="4088" y="3174"/>
                    <a:pt x="4088" y="2044"/>
                  </a:cubicBezTo>
                  <a:cubicBezTo>
                    <a:pt x="4088" y="914"/>
                    <a:pt x="3171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9"/>
            <p:cNvSpPr/>
            <p:nvPr/>
          </p:nvSpPr>
          <p:spPr>
            <a:xfrm rot="5400000">
              <a:off x="7622940" y="372347"/>
              <a:ext cx="189244" cy="189290"/>
            </a:xfrm>
            <a:custGeom>
              <a:avLst/>
              <a:gdLst/>
              <a:ahLst/>
              <a:cxnLst/>
              <a:rect l="l" t="t" r="r" b="b"/>
              <a:pathLst>
                <a:path w="4088" h="4089" extrusionOk="0">
                  <a:moveTo>
                    <a:pt x="2044" y="1"/>
                  </a:moveTo>
                  <a:cubicBezTo>
                    <a:pt x="915" y="1"/>
                    <a:pt x="0" y="915"/>
                    <a:pt x="0" y="2045"/>
                  </a:cubicBezTo>
                  <a:cubicBezTo>
                    <a:pt x="0" y="3174"/>
                    <a:pt x="915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9"/>
            <p:cNvSpPr/>
            <p:nvPr/>
          </p:nvSpPr>
          <p:spPr>
            <a:xfrm rot="5400000">
              <a:off x="7898959" y="372370"/>
              <a:ext cx="189244" cy="189244"/>
            </a:xfrm>
            <a:custGeom>
              <a:avLst/>
              <a:gdLst/>
              <a:ahLst/>
              <a:cxnLst/>
              <a:rect l="l" t="t" r="r" b="b"/>
              <a:pathLst>
                <a:path w="4088" h="4088" extrusionOk="0">
                  <a:moveTo>
                    <a:pt x="2044" y="0"/>
                  </a:moveTo>
                  <a:cubicBezTo>
                    <a:pt x="915" y="0"/>
                    <a:pt x="0" y="914"/>
                    <a:pt x="0" y="2044"/>
                  </a:cubicBezTo>
                  <a:cubicBezTo>
                    <a:pt x="0" y="3174"/>
                    <a:pt x="915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9"/>
            <p:cNvSpPr/>
            <p:nvPr/>
          </p:nvSpPr>
          <p:spPr>
            <a:xfrm rot="5400000">
              <a:off x="7891598" y="-550841"/>
              <a:ext cx="204057" cy="189244"/>
            </a:xfrm>
            <a:custGeom>
              <a:avLst/>
              <a:gdLst/>
              <a:ahLst/>
              <a:cxnLst/>
              <a:rect l="l" t="t" r="r" b="b"/>
              <a:pathLst>
                <a:path w="4408" h="4088" extrusionOk="0">
                  <a:moveTo>
                    <a:pt x="2202" y="1"/>
                  </a:moveTo>
                  <a:cubicBezTo>
                    <a:pt x="1223" y="1"/>
                    <a:pt x="360" y="705"/>
                    <a:pt x="190" y="1702"/>
                  </a:cubicBezTo>
                  <a:cubicBezTo>
                    <a:pt x="0" y="2814"/>
                    <a:pt x="748" y="3871"/>
                    <a:pt x="1862" y="4058"/>
                  </a:cubicBezTo>
                  <a:cubicBezTo>
                    <a:pt x="1979" y="4078"/>
                    <a:pt x="2094" y="4087"/>
                    <a:pt x="2208" y="4087"/>
                  </a:cubicBezTo>
                  <a:cubicBezTo>
                    <a:pt x="3185" y="4087"/>
                    <a:pt x="4051" y="3383"/>
                    <a:pt x="4220" y="2385"/>
                  </a:cubicBezTo>
                  <a:cubicBezTo>
                    <a:pt x="4407" y="1274"/>
                    <a:pt x="3660" y="220"/>
                    <a:pt x="2548" y="30"/>
                  </a:cubicBezTo>
                  <a:cubicBezTo>
                    <a:pt x="2432" y="10"/>
                    <a:pt x="2316" y="1"/>
                    <a:pt x="22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9"/>
            <p:cNvSpPr/>
            <p:nvPr/>
          </p:nvSpPr>
          <p:spPr>
            <a:xfrm rot="5400000">
              <a:off x="7613681" y="-550679"/>
              <a:ext cx="207761" cy="189290"/>
            </a:xfrm>
            <a:custGeom>
              <a:avLst/>
              <a:gdLst/>
              <a:ahLst/>
              <a:cxnLst/>
              <a:rect l="l" t="t" r="r" b="b"/>
              <a:pathLst>
                <a:path w="4488" h="4089" extrusionOk="0">
                  <a:moveTo>
                    <a:pt x="2244" y="0"/>
                  </a:moveTo>
                  <a:cubicBezTo>
                    <a:pt x="1721" y="0"/>
                    <a:pt x="1199" y="200"/>
                    <a:pt x="800" y="598"/>
                  </a:cubicBezTo>
                  <a:cubicBezTo>
                    <a:pt x="0" y="1398"/>
                    <a:pt x="0" y="2691"/>
                    <a:pt x="800" y="3489"/>
                  </a:cubicBezTo>
                  <a:cubicBezTo>
                    <a:pt x="1199" y="3889"/>
                    <a:pt x="1721" y="4089"/>
                    <a:pt x="2244" y="4089"/>
                  </a:cubicBezTo>
                  <a:cubicBezTo>
                    <a:pt x="2767" y="4089"/>
                    <a:pt x="3290" y="3889"/>
                    <a:pt x="3690" y="3489"/>
                  </a:cubicBezTo>
                  <a:cubicBezTo>
                    <a:pt x="4488" y="2691"/>
                    <a:pt x="4488" y="1398"/>
                    <a:pt x="3690" y="598"/>
                  </a:cubicBezTo>
                  <a:cubicBezTo>
                    <a:pt x="3290" y="200"/>
                    <a:pt x="2767" y="0"/>
                    <a:pt x="2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9"/>
            <p:cNvSpPr/>
            <p:nvPr/>
          </p:nvSpPr>
          <p:spPr>
            <a:xfrm rot="5400000">
              <a:off x="7891552" y="-811514"/>
              <a:ext cx="204057" cy="189336"/>
            </a:xfrm>
            <a:custGeom>
              <a:avLst/>
              <a:gdLst/>
              <a:ahLst/>
              <a:cxnLst/>
              <a:rect l="l" t="t" r="r" b="b"/>
              <a:pathLst>
                <a:path w="4408" h="4090" extrusionOk="0">
                  <a:moveTo>
                    <a:pt x="2200" y="1"/>
                  </a:moveTo>
                  <a:cubicBezTo>
                    <a:pt x="1222" y="1"/>
                    <a:pt x="357" y="705"/>
                    <a:pt x="187" y="1702"/>
                  </a:cubicBezTo>
                  <a:cubicBezTo>
                    <a:pt x="0" y="2814"/>
                    <a:pt x="748" y="3871"/>
                    <a:pt x="1862" y="4060"/>
                  </a:cubicBezTo>
                  <a:cubicBezTo>
                    <a:pt x="1977" y="4080"/>
                    <a:pt x="2091" y="4089"/>
                    <a:pt x="2204" y="4089"/>
                  </a:cubicBezTo>
                  <a:cubicBezTo>
                    <a:pt x="3182" y="4089"/>
                    <a:pt x="4048" y="3384"/>
                    <a:pt x="4218" y="2385"/>
                  </a:cubicBezTo>
                  <a:cubicBezTo>
                    <a:pt x="4407" y="1274"/>
                    <a:pt x="3659" y="220"/>
                    <a:pt x="2545" y="30"/>
                  </a:cubicBezTo>
                  <a:cubicBezTo>
                    <a:pt x="2429" y="10"/>
                    <a:pt x="2314" y="1"/>
                    <a:pt x="22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9"/>
            <p:cNvSpPr/>
            <p:nvPr/>
          </p:nvSpPr>
          <p:spPr>
            <a:xfrm rot="5400000">
              <a:off x="7613727" y="-811398"/>
              <a:ext cx="207668" cy="189290"/>
            </a:xfrm>
            <a:custGeom>
              <a:avLst/>
              <a:gdLst/>
              <a:ahLst/>
              <a:cxnLst/>
              <a:rect l="l" t="t" r="r" b="b"/>
              <a:pathLst>
                <a:path w="4486" h="4089" extrusionOk="0">
                  <a:moveTo>
                    <a:pt x="2243" y="0"/>
                  </a:moveTo>
                  <a:cubicBezTo>
                    <a:pt x="1720" y="0"/>
                    <a:pt x="1197" y="200"/>
                    <a:pt x="798" y="598"/>
                  </a:cubicBezTo>
                  <a:cubicBezTo>
                    <a:pt x="1" y="1398"/>
                    <a:pt x="1" y="2691"/>
                    <a:pt x="798" y="3489"/>
                  </a:cubicBezTo>
                  <a:cubicBezTo>
                    <a:pt x="1197" y="3889"/>
                    <a:pt x="1720" y="4089"/>
                    <a:pt x="2243" y="4089"/>
                  </a:cubicBezTo>
                  <a:cubicBezTo>
                    <a:pt x="2767" y="4089"/>
                    <a:pt x="3290" y="3889"/>
                    <a:pt x="3689" y="3489"/>
                  </a:cubicBezTo>
                  <a:cubicBezTo>
                    <a:pt x="4486" y="2691"/>
                    <a:pt x="4486" y="1398"/>
                    <a:pt x="3689" y="598"/>
                  </a:cubicBezTo>
                  <a:cubicBezTo>
                    <a:pt x="3290" y="200"/>
                    <a:pt x="2767" y="0"/>
                    <a:pt x="22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9"/>
            <p:cNvSpPr/>
            <p:nvPr/>
          </p:nvSpPr>
          <p:spPr>
            <a:xfrm rot="5400000">
              <a:off x="7891482" y="-1072210"/>
              <a:ext cx="204196" cy="189336"/>
            </a:xfrm>
            <a:custGeom>
              <a:avLst/>
              <a:gdLst/>
              <a:ahLst/>
              <a:cxnLst/>
              <a:rect l="l" t="t" r="r" b="b"/>
              <a:pathLst>
                <a:path w="4411" h="4090" extrusionOk="0">
                  <a:moveTo>
                    <a:pt x="2202" y="1"/>
                  </a:moveTo>
                  <a:cubicBezTo>
                    <a:pt x="1223" y="1"/>
                    <a:pt x="360" y="705"/>
                    <a:pt x="190" y="1702"/>
                  </a:cubicBezTo>
                  <a:cubicBezTo>
                    <a:pt x="0" y="2814"/>
                    <a:pt x="751" y="3871"/>
                    <a:pt x="1863" y="4060"/>
                  </a:cubicBezTo>
                  <a:cubicBezTo>
                    <a:pt x="1978" y="4080"/>
                    <a:pt x="2092" y="4089"/>
                    <a:pt x="2205" y="4089"/>
                  </a:cubicBezTo>
                  <a:cubicBezTo>
                    <a:pt x="3185" y="4089"/>
                    <a:pt x="4051" y="3384"/>
                    <a:pt x="4221" y="2385"/>
                  </a:cubicBezTo>
                  <a:cubicBezTo>
                    <a:pt x="4410" y="1274"/>
                    <a:pt x="3660" y="220"/>
                    <a:pt x="2548" y="30"/>
                  </a:cubicBezTo>
                  <a:cubicBezTo>
                    <a:pt x="2432" y="10"/>
                    <a:pt x="2316" y="1"/>
                    <a:pt x="22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9"/>
            <p:cNvSpPr/>
            <p:nvPr/>
          </p:nvSpPr>
          <p:spPr>
            <a:xfrm rot="5400000">
              <a:off x="7613681" y="-1072071"/>
              <a:ext cx="207761" cy="189290"/>
            </a:xfrm>
            <a:custGeom>
              <a:avLst/>
              <a:gdLst/>
              <a:ahLst/>
              <a:cxnLst/>
              <a:rect l="l" t="t" r="r" b="b"/>
              <a:pathLst>
                <a:path w="4488" h="4089" extrusionOk="0">
                  <a:moveTo>
                    <a:pt x="2244" y="0"/>
                  </a:moveTo>
                  <a:cubicBezTo>
                    <a:pt x="1721" y="0"/>
                    <a:pt x="1199" y="200"/>
                    <a:pt x="800" y="598"/>
                  </a:cubicBezTo>
                  <a:cubicBezTo>
                    <a:pt x="0" y="1398"/>
                    <a:pt x="0" y="2691"/>
                    <a:pt x="800" y="3489"/>
                  </a:cubicBezTo>
                  <a:cubicBezTo>
                    <a:pt x="1199" y="3889"/>
                    <a:pt x="1721" y="4089"/>
                    <a:pt x="2244" y="4089"/>
                  </a:cubicBezTo>
                  <a:cubicBezTo>
                    <a:pt x="2767" y="4089"/>
                    <a:pt x="3290" y="3889"/>
                    <a:pt x="3690" y="3489"/>
                  </a:cubicBezTo>
                  <a:cubicBezTo>
                    <a:pt x="4488" y="2691"/>
                    <a:pt x="4488" y="1398"/>
                    <a:pt x="3690" y="598"/>
                  </a:cubicBezTo>
                  <a:cubicBezTo>
                    <a:pt x="3290" y="200"/>
                    <a:pt x="2767" y="0"/>
                    <a:pt x="22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5" name="Google Shape;505;p19"/>
          <p:cNvGrpSpPr/>
          <p:nvPr/>
        </p:nvGrpSpPr>
        <p:grpSpPr>
          <a:xfrm>
            <a:off x="254574" y="4326030"/>
            <a:ext cx="465425" cy="1643337"/>
            <a:chOff x="715099" y="4345393"/>
            <a:chExt cx="465425" cy="1643337"/>
          </a:xfrm>
        </p:grpSpPr>
        <p:sp>
          <p:nvSpPr>
            <p:cNvPr id="506" name="Google Shape;506;p19"/>
            <p:cNvSpPr/>
            <p:nvPr/>
          </p:nvSpPr>
          <p:spPr>
            <a:xfrm rot="5400000">
              <a:off x="705725" y="5268489"/>
              <a:ext cx="208131" cy="189290"/>
            </a:xfrm>
            <a:custGeom>
              <a:avLst/>
              <a:gdLst/>
              <a:ahLst/>
              <a:cxnLst/>
              <a:rect l="l" t="t" r="r" b="b"/>
              <a:pathLst>
                <a:path w="4496" h="4089" extrusionOk="0">
                  <a:moveTo>
                    <a:pt x="2248" y="0"/>
                  </a:moveTo>
                  <a:cubicBezTo>
                    <a:pt x="1321" y="0"/>
                    <a:pt x="480" y="635"/>
                    <a:pt x="260" y="1576"/>
                  </a:cubicBezTo>
                  <a:cubicBezTo>
                    <a:pt x="0" y="2675"/>
                    <a:pt x="683" y="3776"/>
                    <a:pt x="1782" y="4033"/>
                  </a:cubicBezTo>
                  <a:cubicBezTo>
                    <a:pt x="1940" y="4070"/>
                    <a:pt x="2098" y="4088"/>
                    <a:pt x="2253" y="4088"/>
                  </a:cubicBezTo>
                  <a:cubicBezTo>
                    <a:pt x="3180" y="4088"/>
                    <a:pt x="4018" y="3454"/>
                    <a:pt x="4238" y="2511"/>
                  </a:cubicBezTo>
                  <a:cubicBezTo>
                    <a:pt x="4496" y="1413"/>
                    <a:pt x="3815" y="314"/>
                    <a:pt x="2717" y="54"/>
                  </a:cubicBezTo>
                  <a:cubicBezTo>
                    <a:pt x="2560" y="18"/>
                    <a:pt x="2403" y="0"/>
                    <a:pt x="22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9"/>
            <p:cNvSpPr/>
            <p:nvPr/>
          </p:nvSpPr>
          <p:spPr>
            <a:xfrm rot="5400000">
              <a:off x="984359" y="5268396"/>
              <a:ext cx="203085" cy="189244"/>
            </a:xfrm>
            <a:custGeom>
              <a:avLst/>
              <a:gdLst/>
              <a:ahLst/>
              <a:cxnLst/>
              <a:rect l="l" t="t" r="r" b="b"/>
              <a:pathLst>
                <a:path w="4387" h="4088" extrusionOk="0">
                  <a:moveTo>
                    <a:pt x="2190" y="1"/>
                  </a:moveTo>
                  <a:cubicBezTo>
                    <a:pt x="1200" y="1"/>
                    <a:pt x="329" y="722"/>
                    <a:pt x="174" y="1734"/>
                  </a:cubicBezTo>
                  <a:cubicBezTo>
                    <a:pt x="0" y="2848"/>
                    <a:pt x="766" y="3892"/>
                    <a:pt x="1880" y="4063"/>
                  </a:cubicBezTo>
                  <a:cubicBezTo>
                    <a:pt x="1987" y="4080"/>
                    <a:pt x="2093" y="4088"/>
                    <a:pt x="2197" y="4088"/>
                  </a:cubicBezTo>
                  <a:cubicBezTo>
                    <a:pt x="3188" y="4088"/>
                    <a:pt x="4057" y="3365"/>
                    <a:pt x="4212" y="2357"/>
                  </a:cubicBezTo>
                  <a:cubicBezTo>
                    <a:pt x="4386" y="1240"/>
                    <a:pt x="3620" y="196"/>
                    <a:pt x="2504" y="25"/>
                  </a:cubicBezTo>
                  <a:cubicBezTo>
                    <a:pt x="2398" y="9"/>
                    <a:pt x="2294" y="1"/>
                    <a:pt x="2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9"/>
            <p:cNvSpPr/>
            <p:nvPr/>
          </p:nvSpPr>
          <p:spPr>
            <a:xfrm rot="5400000">
              <a:off x="705702" y="5529231"/>
              <a:ext cx="208177" cy="189290"/>
            </a:xfrm>
            <a:custGeom>
              <a:avLst/>
              <a:gdLst/>
              <a:ahLst/>
              <a:cxnLst/>
              <a:rect l="l" t="t" r="r" b="b"/>
              <a:pathLst>
                <a:path w="4497" h="4089" extrusionOk="0">
                  <a:moveTo>
                    <a:pt x="2249" y="0"/>
                  </a:moveTo>
                  <a:cubicBezTo>
                    <a:pt x="1322" y="0"/>
                    <a:pt x="481" y="635"/>
                    <a:pt x="258" y="1576"/>
                  </a:cubicBezTo>
                  <a:cubicBezTo>
                    <a:pt x="1" y="2675"/>
                    <a:pt x="681" y="3776"/>
                    <a:pt x="1780" y="4033"/>
                  </a:cubicBezTo>
                  <a:cubicBezTo>
                    <a:pt x="1938" y="4070"/>
                    <a:pt x="2097" y="4088"/>
                    <a:pt x="2252" y="4088"/>
                  </a:cubicBezTo>
                  <a:cubicBezTo>
                    <a:pt x="3180" y="4088"/>
                    <a:pt x="4017" y="3454"/>
                    <a:pt x="4239" y="2511"/>
                  </a:cubicBezTo>
                  <a:cubicBezTo>
                    <a:pt x="4496" y="1413"/>
                    <a:pt x="3816" y="314"/>
                    <a:pt x="2717" y="54"/>
                  </a:cubicBezTo>
                  <a:cubicBezTo>
                    <a:pt x="2561" y="18"/>
                    <a:pt x="2404" y="0"/>
                    <a:pt x="22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9"/>
            <p:cNvSpPr/>
            <p:nvPr/>
          </p:nvSpPr>
          <p:spPr>
            <a:xfrm rot="5400000">
              <a:off x="984406" y="5529069"/>
              <a:ext cx="202993" cy="189244"/>
            </a:xfrm>
            <a:custGeom>
              <a:avLst/>
              <a:gdLst/>
              <a:ahLst/>
              <a:cxnLst/>
              <a:rect l="l" t="t" r="r" b="b"/>
              <a:pathLst>
                <a:path w="4385" h="4088" extrusionOk="0">
                  <a:moveTo>
                    <a:pt x="2187" y="0"/>
                  </a:moveTo>
                  <a:cubicBezTo>
                    <a:pt x="1196" y="0"/>
                    <a:pt x="327" y="723"/>
                    <a:pt x="172" y="1731"/>
                  </a:cubicBezTo>
                  <a:cubicBezTo>
                    <a:pt x="1" y="2848"/>
                    <a:pt x="764" y="3892"/>
                    <a:pt x="1881" y="4063"/>
                  </a:cubicBezTo>
                  <a:cubicBezTo>
                    <a:pt x="1987" y="4080"/>
                    <a:pt x="2093" y="4088"/>
                    <a:pt x="2197" y="4088"/>
                  </a:cubicBezTo>
                  <a:cubicBezTo>
                    <a:pt x="3186" y="4088"/>
                    <a:pt x="4056" y="3364"/>
                    <a:pt x="4213" y="2354"/>
                  </a:cubicBezTo>
                  <a:cubicBezTo>
                    <a:pt x="4385" y="1240"/>
                    <a:pt x="3618" y="196"/>
                    <a:pt x="2504" y="25"/>
                  </a:cubicBezTo>
                  <a:cubicBezTo>
                    <a:pt x="2398" y="8"/>
                    <a:pt x="2292" y="0"/>
                    <a:pt x="21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9"/>
            <p:cNvSpPr/>
            <p:nvPr/>
          </p:nvSpPr>
          <p:spPr>
            <a:xfrm rot="5400000">
              <a:off x="705632" y="5789927"/>
              <a:ext cx="208270" cy="189336"/>
            </a:xfrm>
            <a:custGeom>
              <a:avLst/>
              <a:gdLst/>
              <a:ahLst/>
              <a:cxnLst/>
              <a:rect l="l" t="t" r="r" b="b"/>
              <a:pathLst>
                <a:path w="4499" h="4090" extrusionOk="0">
                  <a:moveTo>
                    <a:pt x="2248" y="0"/>
                  </a:moveTo>
                  <a:cubicBezTo>
                    <a:pt x="1321" y="0"/>
                    <a:pt x="480" y="635"/>
                    <a:pt x="260" y="1576"/>
                  </a:cubicBezTo>
                  <a:cubicBezTo>
                    <a:pt x="0" y="2675"/>
                    <a:pt x="683" y="3776"/>
                    <a:pt x="1782" y="4036"/>
                  </a:cubicBezTo>
                  <a:cubicBezTo>
                    <a:pt x="1938" y="4072"/>
                    <a:pt x="2095" y="4090"/>
                    <a:pt x="2250" y="4090"/>
                  </a:cubicBezTo>
                  <a:cubicBezTo>
                    <a:pt x="3177" y="4090"/>
                    <a:pt x="4018" y="3455"/>
                    <a:pt x="4238" y="2514"/>
                  </a:cubicBezTo>
                  <a:cubicBezTo>
                    <a:pt x="4498" y="1413"/>
                    <a:pt x="3815" y="314"/>
                    <a:pt x="2717" y="54"/>
                  </a:cubicBezTo>
                  <a:cubicBezTo>
                    <a:pt x="2560" y="18"/>
                    <a:pt x="2403" y="0"/>
                    <a:pt x="22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9"/>
            <p:cNvSpPr/>
            <p:nvPr/>
          </p:nvSpPr>
          <p:spPr>
            <a:xfrm rot="5400000">
              <a:off x="984429" y="5789719"/>
              <a:ext cx="202946" cy="189244"/>
            </a:xfrm>
            <a:custGeom>
              <a:avLst/>
              <a:gdLst/>
              <a:ahLst/>
              <a:cxnLst/>
              <a:rect l="l" t="t" r="r" b="b"/>
              <a:pathLst>
                <a:path w="4384" h="4088" extrusionOk="0">
                  <a:moveTo>
                    <a:pt x="2190" y="1"/>
                  </a:moveTo>
                  <a:cubicBezTo>
                    <a:pt x="1197" y="1"/>
                    <a:pt x="327" y="722"/>
                    <a:pt x="171" y="1734"/>
                  </a:cubicBezTo>
                  <a:cubicBezTo>
                    <a:pt x="0" y="2848"/>
                    <a:pt x="764" y="3892"/>
                    <a:pt x="1880" y="4063"/>
                  </a:cubicBezTo>
                  <a:cubicBezTo>
                    <a:pt x="1987" y="4080"/>
                    <a:pt x="2093" y="4088"/>
                    <a:pt x="2197" y="4088"/>
                  </a:cubicBezTo>
                  <a:cubicBezTo>
                    <a:pt x="3188" y="4088"/>
                    <a:pt x="4057" y="3365"/>
                    <a:pt x="4212" y="2357"/>
                  </a:cubicBezTo>
                  <a:cubicBezTo>
                    <a:pt x="4384" y="1240"/>
                    <a:pt x="3620" y="196"/>
                    <a:pt x="2504" y="25"/>
                  </a:cubicBezTo>
                  <a:cubicBezTo>
                    <a:pt x="2398" y="9"/>
                    <a:pt x="2293" y="1"/>
                    <a:pt x="2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9"/>
            <p:cNvSpPr/>
            <p:nvPr/>
          </p:nvSpPr>
          <p:spPr>
            <a:xfrm rot="5400000">
              <a:off x="991234" y="4866785"/>
              <a:ext cx="189244" cy="189244"/>
            </a:xfrm>
            <a:custGeom>
              <a:avLst/>
              <a:gdLst/>
              <a:ahLst/>
              <a:cxnLst/>
              <a:rect l="l" t="t" r="r" b="b"/>
              <a:pathLst>
                <a:path w="4088" h="4088" extrusionOk="0">
                  <a:moveTo>
                    <a:pt x="2044" y="0"/>
                  </a:moveTo>
                  <a:cubicBezTo>
                    <a:pt x="917" y="0"/>
                    <a:pt x="0" y="914"/>
                    <a:pt x="0" y="2044"/>
                  </a:cubicBezTo>
                  <a:cubicBezTo>
                    <a:pt x="0" y="3174"/>
                    <a:pt x="917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/>
            <p:nvPr/>
          </p:nvSpPr>
          <p:spPr>
            <a:xfrm rot="5400000">
              <a:off x="715215" y="4866762"/>
              <a:ext cx="189244" cy="189290"/>
            </a:xfrm>
            <a:custGeom>
              <a:avLst/>
              <a:gdLst/>
              <a:ahLst/>
              <a:cxnLst/>
              <a:rect l="l" t="t" r="r" b="b"/>
              <a:pathLst>
                <a:path w="4088" h="4089" extrusionOk="0">
                  <a:moveTo>
                    <a:pt x="2044" y="1"/>
                  </a:moveTo>
                  <a:cubicBezTo>
                    <a:pt x="917" y="1"/>
                    <a:pt x="0" y="915"/>
                    <a:pt x="0" y="2045"/>
                  </a:cubicBezTo>
                  <a:cubicBezTo>
                    <a:pt x="0" y="3174"/>
                    <a:pt x="917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9"/>
            <p:cNvSpPr/>
            <p:nvPr/>
          </p:nvSpPr>
          <p:spPr>
            <a:xfrm rot="5400000">
              <a:off x="991234" y="4606159"/>
              <a:ext cx="189244" cy="189244"/>
            </a:xfrm>
            <a:custGeom>
              <a:avLst/>
              <a:gdLst/>
              <a:ahLst/>
              <a:cxnLst/>
              <a:rect l="l" t="t" r="r" b="b"/>
              <a:pathLst>
                <a:path w="4088" h="4088" extrusionOk="0">
                  <a:moveTo>
                    <a:pt x="2044" y="0"/>
                  </a:moveTo>
                  <a:cubicBezTo>
                    <a:pt x="914" y="0"/>
                    <a:pt x="0" y="914"/>
                    <a:pt x="0" y="2044"/>
                  </a:cubicBezTo>
                  <a:cubicBezTo>
                    <a:pt x="0" y="3174"/>
                    <a:pt x="914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9"/>
            <p:cNvSpPr/>
            <p:nvPr/>
          </p:nvSpPr>
          <p:spPr>
            <a:xfrm rot="5400000">
              <a:off x="715215" y="4606135"/>
              <a:ext cx="189244" cy="189290"/>
            </a:xfrm>
            <a:custGeom>
              <a:avLst/>
              <a:gdLst/>
              <a:ahLst/>
              <a:cxnLst/>
              <a:rect l="l" t="t" r="r" b="b"/>
              <a:pathLst>
                <a:path w="4088" h="4089" extrusionOk="0">
                  <a:moveTo>
                    <a:pt x="2044" y="1"/>
                  </a:moveTo>
                  <a:cubicBezTo>
                    <a:pt x="914" y="1"/>
                    <a:pt x="0" y="915"/>
                    <a:pt x="0" y="2045"/>
                  </a:cubicBezTo>
                  <a:cubicBezTo>
                    <a:pt x="0" y="3174"/>
                    <a:pt x="914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9"/>
            <p:cNvSpPr/>
            <p:nvPr/>
          </p:nvSpPr>
          <p:spPr>
            <a:xfrm rot="5400000">
              <a:off x="991211" y="4345416"/>
              <a:ext cx="189290" cy="189244"/>
            </a:xfrm>
            <a:custGeom>
              <a:avLst/>
              <a:gdLst/>
              <a:ahLst/>
              <a:cxnLst/>
              <a:rect l="l" t="t" r="r" b="b"/>
              <a:pathLst>
                <a:path w="4089" h="4088" extrusionOk="0">
                  <a:moveTo>
                    <a:pt x="2044" y="0"/>
                  </a:moveTo>
                  <a:cubicBezTo>
                    <a:pt x="917" y="0"/>
                    <a:pt x="0" y="914"/>
                    <a:pt x="0" y="2044"/>
                  </a:cubicBezTo>
                  <a:cubicBezTo>
                    <a:pt x="0" y="3174"/>
                    <a:pt x="917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9"/>
            <p:cNvSpPr/>
            <p:nvPr/>
          </p:nvSpPr>
          <p:spPr>
            <a:xfrm rot="5400000">
              <a:off x="715192" y="4345393"/>
              <a:ext cx="189290" cy="189290"/>
            </a:xfrm>
            <a:custGeom>
              <a:avLst/>
              <a:gdLst/>
              <a:ahLst/>
              <a:cxnLst/>
              <a:rect l="l" t="t" r="r" b="b"/>
              <a:pathLst>
                <a:path w="4089" h="4089" extrusionOk="0">
                  <a:moveTo>
                    <a:pt x="2044" y="1"/>
                  </a:moveTo>
                  <a:cubicBezTo>
                    <a:pt x="917" y="1"/>
                    <a:pt x="0" y="915"/>
                    <a:pt x="0" y="2045"/>
                  </a:cubicBezTo>
                  <a:cubicBezTo>
                    <a:pt x="0" y="3174"/>
                    <a:pt x="917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70003615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0"/>
          <p:cNvSpPr/>
          <p:nvPr/>
        </p:nvSpPr>
        <p:spPr>
          <a:xfrm flipH="1">
            <a:off x="5249452" y="-304800"/>
            <a:ext cx="4033956" cy="3536441"/>
          </a:xfrm>
          <a:custGeom>
            <a:avLst/>
            <a:gdLst/>
            <a:ahLst/>
            <a:cxnLst/>
            <a:rect l="l" t="t" r="r" b="b"/>
            <a:pathLst>
              <a:path w="89539" h="78496" extrusionOk="0">
                <a:moveTo>
                  <a:pt x="1" y="0"/>
                </a:moveTo>
                <a:lnTo>
                  <a:pt x="1" y="78496"/>
                </a:lnTo>
                <a:cubicBezTo>
                  <a:pt x="1" y="78496"/>
                  <a:pt x="21981" y="73533"/>
                  <a:pt x="12297" y="40721"/>
                </a:cubicBezTo>
                <a:cubicBezTo>
                  <a:pt x="5116" y="16396"/>
                  <a:pt x="15596" y="10505"/>
                  <a:pt x="34765" y="10505"/>
                </a:cubicBezTo>
                <a:cubicBezTo>
                  <a:pt x="41452" y="10505"/>
                  <a:pt x="49196" y="11222"/>
                  <a:pt x="57617" y="12123"/>
                </a:cubicBezTo>
                <a:cubicBezTo>
                  <a:pt x="60886" y="12473"/>
                  <a:pt x="63794" y="12630"/>
                  <a:pt x="66380" y="12630"/>
                </a:cubicBezTo>
                <a:cubicBezTo>
                  <a:pt x="89538" y="12630"/>
                  <a:pt x="86840" y="0"/>
                  <a:pt x="868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0"/>
          <p:cNvSpPr/>
          <p:nvPr/>
        </p:nvSpPr>
        <p:spPr>
          <a:xfrm flipH="1">
            <a:off x="5339365" y="-360508"/>
            <a:ext cx="4122160" cy="3560191"/>
          </a:xfrm>
          <a:custGeom>
            <a:avLst/>
            <a:gdLst/>
            <a:ahLst/>
            <a:cxnLst/>
            <a:rect l="l" t="t" r="r" b="b"/>
            <a:pathLst>
              <a:path w="95189" h="82212" fill="none" extrusionOk="0">
                <a:moveTo>
                  <a:pt x="91672" y="0"/>
                </a:moveTo>
                <a:cubicBezTo>
                  <a:pt x="91672" y="0"/>
                  <a:pt x="95189" y="16346"/>
                  <a:pt x="60821" y="12697"/>
                </a:cubicBezTo>
                <a:cubicBezTo>
                  <a:pt x="26453" y="9046"/>
                  <a:pt x="2758" y="8285"/>
                  <a:pt x="12982" y="42650"/>
                </a:cubicBezTo>
                <a:cubicBezTo>
                  <a:pt x="23204" y="77013"/>
                  <a:pt x="0" y="82212"/>
                  <a:pt x="0" y="82212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259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0"/>
          <p:cNvSpPr/>
          <p:nvPr/>
        </p:nvSpPr>
        <p:spPr>
          <a:xfrm flipH="1">
            <a:off x="-88996" y="1785810"/>
            <a:ext cx="7248277" cy="3427334"/>
          </a:xfrm>
          <a:custGeom>
            <a:avLst/>
            <a:gdLst/>
            <a:ahLst/>
            <a:cxnLst/>
            <a:rect l="l" t="t" r="r" b="b"/>
            <a:pathLst>
              <a:path w="132643" h="62720" extrusionOk="0">
                <a:moveTo>
                  <a:pt x="131081" y="1"/>
                </a:moveTo>
                <a:cubicBezTo>
                  <a:pt x="128947" y="1"/>
                  <a:pt x="125580" y="2449"/>
                  <a:pt x="127389" y="19117"/>
                </a:cubicBezTo>
                <a:cubicBezTo>
                  <a:pt x="129850" y="41827"/>
                  <a:pt x="128063" y="59008"/>
                  <a:pt x="91588" y="59008"/>
                </a:cubicBezTo>
                <a:cubicBezTo>
                  <a:pt x="90157" y="59008"/>
                  <a:pt x="88671" y="58982"/>
                  <a:pt x="87131" y="58928"/>
                </a:cubicBezTo>
                <a:cubicBezTo>
                  <a:pt x="63856" y="57630"/>
                  <a:pt x="38953" y="53986"/>
                  <a:pt x="21756" y="53986"/>
                </a:cubicBezTo>
                <a:cubicBezTo>
                  <a:pt x="8821" y="53986"/>
                  <a:pt x="245" y="56047"/>
                  <a:pt x="1" y="62720"/>
                </a:cubicBezTo>
                <a:lnTo>
                  <a:pt x="132642" y="62720"/>
                </a:lnTo>
                <a:lnTo>
                  <a:pt x="132642" y="424"/>
                </a:lnTo>
                <a:cubicBezTo>
                  <a:pt x="132642" y="424"/>
                  <a:pt x="131968" y="1"/>
                  <a:pt x="1310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0"/>
          <p:cNvSpPr/>
          <p:nvPr/>
        </p:nvSpPr>
        <p:spPr>
          <a:xfrm flipH="1">
            <a:off x="-165125" y="1662513"/>
            <a:ext cx="6902988" cy="3612283"/>
          </a:xfrm>
          <a:custGeom>
            <a:avLst/>
            <a:gdLst/>
            <a:ahLst/>
            <a:cxnLst/>
            <a:rect l="l" t="t" r="r" b="b"/>
            <a:pathLst>
              <a:path w="135772" h="71045" fill="none" extrusionOk="0">
                <a:moveTo>
                  <a:pt x="135771" y="5189"/>
                </a:moveTo>
                <a:cubicBezTo>
                  <a:pt x="135771" y="5189"/>
                  <a:pt x="127773" y="0"/>
                  <a:pt x="130393" y="24952"/>
                </a:cubicBezTo>
                <a:cubicBezTo>
                  <a:pt x="133011" y="49901"/>
                  <a:pt x="130933" y="68539"/>
                  <a:pt x="89187" y="67035"/>
                </a:cubicBezTo>
                <a:cubicBezTo>
                  <a:pt x="47442" y="64631"/>
                  <a:pt x="582" y="54614"/>
                  <a:pt x="1" y="71045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259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0"/>
          <p:cNvSpPr txBox="1">
            <a:spLocks noGrp="1"/>
          </p:cNvSpPr>
          <p:nvPr>
            <p:ph type="title"/>
          </p:nvPr>
        </p:nvSpPr>
        <p:spPr>
          <a:xfrm>
            <a:off x="720000" y="5394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24" name="Google Shape;524;p20"/>
          <p:cNvSpPr txBox="1">
            <a:spLocks noGrp="1"/>
          </p:cNvSpPr>
          <p:nvPr>
            <p:ph type="subTitle" idx="1"/>
          </p:nvPr>
        </p:nvSpPr>
        <p:spPr>
          <a:xfrm>
            <a:off x="720000" y="2706975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oiny"/>
                <a:ea typeface="Coiny"/>
                <a:cs typeface="Coiny"/>
                <a:sym typeface="Coin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25" name="Google Shape;525;p20"/>
          <p:cNvSpPr txBox="1">
            <a:spLocks noGrp="1"/>
          </p:cNvSpPr>
          <p:nvPr>
            <p:ph type="subTitle" idx="2"/>
          </p:nvPr>
        </p:nvSpPr>
        <p:spPr>
          <a:xfrm>
            <a:off x="720000" y="3169308"/>
            <a:ext cx="2336400" cy="8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26" name="Google Shape;526;p20"/>
          <p:cNvSpPr txBox="1">
            <a:spLocks noGrp="1"/>
          </p:cNvSpPr>
          <p:nvPr>
            <p:ph type="subTitle" idx="3"/>
          </p:nvPr>
        </p:nvSpPr>
        <p:spPr>
          <a:xfrm>
            <a:off x="3403800" y="3169308"/>
            <a:ext cx="2336400" cy="8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27" name="Google Shape;527;p20"/>
          <p:cNvSpPr txBox="1">
            <a:spLocks noGrp="1"/>
          </p:cNvSpPr>
          <p:nvPr>
            <p:ph type="subTitle" idx="4"/>
          </p:nvPr>
        </p:nvSpPr>
        <p:spPr>
          <a:xfrm>
            <a:off x="6087600" y="3169308"/>
            <a:ext cx="2336400" cy="8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28" name="Google Shape;528;p20"/>
          <p:cNvSpPr txBox="1">
            <a:spLocks noGrp="1"/>
          </p:cNvSpPr>
          <p:nvPr>
            <p:ph type="subTitle" idx="5"/>
          </p:nvPr>
        </p:nvSpPr>
        <p:spPr>
          <a:xfrm>
            <a:off x="3403800" y="2706975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oiny"/>
                <a:ea typeface="Coiny"/>
                <a:cs typeface="Coiny"/>
                <a:sym typeface="Coin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29" name="Google Shape;529;p20"/>
          <p:cNvSpPr txBox="1">
            <a:spLocks noGrp="1"/>
          </p:cNvSpPr>
          <p:nvPr>
            <p:ph type="subTitle" idx="6"/>
          </p:nvPr>
        </p:nvSpPr>
        <p:spPr>
          <a:xfrm>
            <a:off x="6087600" y="2706975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oiny"/>
                <a:ea typeface="Coiny"/>
                <a:cs typeface="Coiny"/>
                <a:sym typeface="Coin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530" name="Google Shape;530;p20"/>
          <p:cNvGrpSpPr/>
          <p:nvPr/>
        </p:nvGrpSpPr>
        <p:grpSpPr>
          <a:xfrm>
            <a:off x="8196234" y="4368301"/>
            <a:ext cx="465332" cy="2305228"/>
            <a:chOff x="5942972" y="-104699"/>
            <a:chExt cx="465332" cy="2305228"/>
          </a:xfrm>
        </p:grpSpPr>
        <p:sp>
          <p:nvSpPr>
            <p:cNvPr id="531" name="Google Shape;531;p20"/>
            <p:cNvSpPr/>
            <p:nvPr/>
          </p:nvSpPr>
          <p:spPr>
            <a:xfrm rot="5400000">
              <a:off x="6218991" y="2011262"/>
              <a:ext cx="189290" cy="189244"/>
            </a:xfrm>
            <a:custGeom>
              <a:avLst/>
              <a:gdLst/>
              <a:ahLst/>
              <a:cxnLst/>
              <a:rect l="l" t="t" r="r" b="b"/>
              <a:pathLst>
                <a:path w="4089" h="4088" extrusionOk="0">
                  <a:moveTo>
                    <a:pt x="2045" y="0"/>
                  </a:moveTo>
                  <a:cubicBezTo>
                    <a:pt x="918" y="0"/>
                    <a:pt x="1" y="914"/>
                    <a:pt x="1" y="2044"/>
                  </a:cubicBezTo>
                  <a:cubicBezTo>
                    <a:pt x="1" y="3174"/>
                    <a:pt x="918" y="4088"/>
                    <a:pt x="2045" y="4088"/>
                  </a:cubicBezTo>
                  <a:cubicBezTo>
                    <a:pt x="3174" y="4088"/>
                    <a:pt x="4089" y="3174"/>
                    <a:pt x="4089" y="2044"/>
                  </a:cubicBezTo>
                  <a:cubicBezTo>
                    <a:pt x="4089" y="914"/>
                    <a:pt x="3174" y="0"/>
                    <a:pt x="20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0"/>
            <p:cNvSpPr/>
            <p:nvPr/>
          </p:nvSpPr>
          <p:spPr>
            <a:xfrm rot="5400000">
              <a:off x="5942972" y="2011239"/>
              <a:ext cx="189290" cy="189290"/>
            </a:xfrm>
            <a:custGeom>
              <a:avLst/>
              <a:gdLst/>
              <a:ahLst/>
              <a:cxnLst/>
              <a:rect l="l" t="t" r="r" b="b"/>
              <a:pathLst>
                <a:path w="4089" h="4089" extrusionOk="0">
                  <a:moveTo>
                    <a:pt x="2045" y="1"/>
                  </a:moveTo>
                  <a:cubicBezTo>
                    <a:pt x="918" y="1"/>
                    <a:pt x="1" y="915"/>
                    <a:pt x="1" y="2045"/>
                  </a:cubicBezTo>
                  <a:cubicBezTo>
                    <a:pt x="1" y="3174"/>
                    <a:pt x="918" y="4089"/>
                    <a:pt x="2045" y="4089"/>
                  </a:cubicBezTo>
                  <a:cubicBezTo>
                    <a:pt x="3174" y="4089"/>
                    <a:pt x="4089" y="3174"/>
                    <a:pt x="4089" y="2045"/>
                  </a:cubicBezTo>
                  <a:cubicBezTo>
                    <a:pt x="4089" y="915"/>
                    <a:pt x="3174" y="1"/>
                    <a:pt x="20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 rot="5400000">
              <a:off x="6218991" y="1750635"/>
              <a:ext cx="189290" cy="189244"/>
            </a:xfrm>
            <a:custGeom>
              <a:avLst/>
              <a:gdLst/>
              <a:ahLst/>
              <a:cxnLst/>
              <a:rect l="l" t="t" r="r" b="b"/>
              <a:pathLst>
                <a:path w="4089" h="4088" extrusionOk="0">
                  <a:moveTo>
                    <a:pt x="2045" y="0"/>
                  </a:moveTo>
                  <a:cubicBezTo>
                    <a:pt x="915" y="0"/>
                    <a:pt x="1" y="914"/>
                    <a:pt x="1" y="2044"/>
                  </a:cubicBezTo>
                  <a:cubicBezTo>
                    <a:pt x="1" y="3174"/>
                    <a:pt x="915" y="4088"/>
                    <a:pt x="2045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 rot="5400000">
              <a:off x="5942972" y="1750612"/>
              <a:ext cx="189290" cy="189290"/>
            </a:xfrm>
            <a:custGeom>
              <a:avLst/>
              <a:gdLst/>
              <a:ahLst/>
              <a:cxnLst/>
              <a:rect l="l" t="t" r="r" b="b"/>
              <a:pathLst>
                <a:path w="4089" h="4089" extrusionOk="0">
                  <a:moveTo>
                    <a:pt x="2045" y="1"/>
                  </a:moveTo>
                  <a:cubicBezTo>
                    <a:pt x="915" y="1"/>
                    <a:pt x="1" y="915"/>
                    <a:pt x="1" y="2045"/>
                  </a:cubicBezTo>
                  <a:cubicBezTo>
                    <a:pt x="1" y="3174"/>
                    <a:pt x="915" y="4089"/>
                    <a:pt x="2045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 rot="5400000">
              <a:off x="5942972" y="827586"/>
              <a:ext cx="189290" cy="189290"/>
            </a:xfrm>
            <a:custGeom>
              <a:avLst/>
              <a:gdLst/>
              <a:ahLst/>
              <a:cxnLst/>
              <a:rect l="l" t="t" r="r" b="b"/>
              <a:pathLst>
                <a:path w="4089" h="4089" extrusionOk="0">
                  <a:moveTo>
                    <a:pt x="2044" y="1"/>
                  </a:moveTo>
                  <a:cubicBezTo>
                    <a:pt x="915" y="1"/>
                    <a:pt x="0" y="915"/>
                    <a:pt x="0" y="2045"/>
                  </a:cubicBezTo>
                  <a:cubicBezTo>
                    <a:pt x="0" y="3174"/>
                    <a:pt x="915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 rot="5400000">
              <a:off x="6218991" y="827609"/>
              <a:ext cx="189290" cy="189244"/>
            </a:xfrm>
            <a:custGeom>
              <a:avLst/>
              <a:gdLst/>
              <a:ahLst/>
              <a:cxnLst/>
              <a:rect l="l" t="t" r="r" b="b"/>
              <a:pathLst>
                <a:path w="4089" h="4088" extrusionOk="0">
                  <a:moveTo>
                    <a:pt x="2044" y="0"/>
                  </a:moveTo>
                  <a:cubicBezTo>
                    <a:pt x="915" y="0"/>
                    <a:pt x="0" y="914"/>
                    <a:pt x="0" y="2044"/>
                  </a:cubicBezTo>
                  <a:cubicBezTo>
                    <a:pt x="0" y="3174"/>
                    <a:pt x="915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 rot="5400000">
              <a:off x="5942995" y="1088328"/>
              <a:ext cx="189244" cy="189290"/>
            </a:xfrm>
            <a:custGeom>
              <a:avLst/>
              <a:gdLst/>
              <a:ahLst/>
              <a:cxnLst/>
              <a:rect l="l" t="t" r="r" b="b"/>
              <a:pathLst>
                <a:path w="4088" h="4089" extrusionOk="0">
                  <a:moveTo>
                    <a:pt x="2044" y="1"/>
                  </a:moveTo>
                  <a:cubicBezTo>
                    <a:pt x="914" y="1"/>
                    <a:pt x="0" y="915"/>
                    <a:pt x="0" y="2045"/>
                  </a:cubicBezTo>
                  <a:cubicBezTo>
                    <a:pt x="0" y="3174"/>
                    <a:pt x="914" y="4089"/>
                    <a:pt x="2044" y="4089"/>
                  </a:cubicBezTo>
                  <a:cubicBezTo>
                    <a:pt x="3171" y="4089"/>
                    <a:pt x="4088" y="3174"/>
                    <a:pt x="4088" y="2045"/>
                  </a:cubicBezTo>
                  <a:cubicBezTo>
                    <a:pt x="4088" y="915"/>
                    <a:pt x="3171" y="1"/>
                    <a:pt x="2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 rot="5400000">
              <a:off x="6219014" y="1088352"/>
              <a:ext cx="189244" cy="189244"/>
            </a:xfrm>
            <a:custGeom>
              <a:avLst/>
              <a:gdLst/>
              <a:ahLst/>
              <a:cxnLst/>
              <a:rect l="l" t="t" r="r" b="b"/>
              <a:pathLst>
                <a:path w="4088" h="4088" extrusionOk="0">
                  <a:moveTo>
                    <a:pt x="2044" y="0"/>
                  </a:moveTo>
                  <a:cubicBezTo>
                    <a:pt x="914" y="0"/>
                    <a:pt x="0" y="914"/>
                    <a:pt x="0" y="2044"/>
                  </a:cubicBezTo>
                  <a:cubicBezTo>
                    <a:pt x="0" y="3174"/>
                    <a:pt x="914" y="4088"/>
                    <a:pt x="2044" y="4088"/>
                  </a:cubicBezTo>
                  <a:cubicBezTo>
                    <a:pt x="3171" y="4088"/>
                    <a:pt x="4088" y="3174"/>
                    <a:pt x="4088" y="2044"/>
                  </a:cubicBezTo>
                  <a:cubicBezTo>
                    <a:pt x="4088" y="914"/>
                    <a:pt x="3171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 rot="5400000">
              <a:off x="5942995" y="1348955"/>
              <a:ext cx="189244" cy="189290"/>
            </a:xfrm>
            <a:custGeom>
              <a:avLst/>
              <a:gdLst/>
              <a:ahLst/>
              <a:cxnLst/>
              <a:rect l="l" t="t" r="r" b="b"/>
              <a:pathLst>
                <a:path w="4088" h="4089" extrusionOk="0">
                  <a:moveTo>
                    <a:pt x="2044" y="1"/>
                  </a:moveTo>
                  <a:cubicBezTo>
                    <a:pt x="915" y="1"/>
                    <a:pt x="0" y="915"/>
                    <a:pt x="0" y="2045"/>
                  </a:cubicBezTo>
                  <a:cubicBezTo>
                    <a:pt x="0" y="3174"/>
                    <a:pt x="915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 rot="5400000">
              <a:off x="6219014" y="1348978"/>
              <a:ext cx="189244" cy="189244"/>
            </a:xfrm>
            <a:custGeom>
              <a:avLst/>
              <a:gdLst/>
              <a:ahLst/>
              <a:cxnLst/>
              <a:rect l="l" t="t" r="r" b="b"/>
              <a:pathLst>
                <a:path w="4088" h="4088" extrusionOk="0">
                  <a:moveTo>
                    <a:pt x="2044" y="0"/>
                  </a:moveTo>
                  <a:cubicBezTo>
                    <a:pt x="915" y="0"/>
                    <a:pt x="0" y="914"/>
                    <a:pt x="0" y="2044"/>
                  </a:cubicBezTo>
                  <a:cubicBezTo>
                    <a:pt x="0" y="3174"/>
                    <a:pt x="915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 rot="5400000">
              <a:off x="6211653" y="425767"/>
              <a:ext cx="204057" cy="189244"/>
            </a:xfrm>
            <a:custGeom>
              <a:avLst/>
              <a:gdLst/>
              <a:ahLst/>
              <a:cxnLst/>
              <a:rect l="l" t="t" r="r" b="b"/>
              <a:pathLst>
                <a:path w="4408" h="4088" extrusionOk="0">
                  <a:moveTo>
                    <a:pt x="2202" y="1"/>
                  </a:moveTo>
                  <a:cubicBezTo>
                    <a:pt x="1223" y="1"/>
                    <a:pt x="360" y="705"/>
                    <a:pt x="190" y="1702"/>
                  </a:cubicBezTo>
                  <a:cubicBezTo>
                    <a:pt x="0" y="2814"/>
                    <a:pt x="748" y="3871"/>
                    <a:pt x="1862" y="4058"/>
                  </a:cubicBezTo>
                  <a:cubicBezTo>
                    <a:pt x="1979" y="4078"/>
                    <a:pt x="2094" y="4087"/>
                    <a:pt x="2208" y="4087"/>
                  </a:cubicBezTo>
                  <a:cubicBezTo>
                    <a:pt x="3185" y="4087"/>
                    <a:pt x="4051" y="3383"/>
                    <a:pt x="4220" y="2385"/>
                  </a:cubicBezTo>
                  <a:cubicBezTo>
                    <a:pt x="4407" y="1274"/>
                    <a:pt x="3660" y="220"/>
                    <a:pt x="2548" y="30"/>
                  </a:cubicBezTo>
                  <a:cubicBezTo>
                    <a:pt x="2432" y="10"/>
                    <a:pt x="2316" y="1"/>
                    <a:pt x="22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 rot="5400000">
              <a:off x="5933736" y="425929"/>
              <a:ext cx="207761" cy="189290"/>
            </a:xfrm>
            <a:custGeom>
              <a:avLst/>
              <a:gdLst/>
              <a:ahLst/>
              <a:cxnLst/>
              <a:rect l="l" t="t" r="r" b="b"/>
              <a:pathLst>
                <a:path w="4488" h="4089" extrusionOk="0">
                  <a:moveTo>
                    <a:pt x="2244" y="0"/>
                  </a:moveTo>
                  <a:cubicBezTo>
                    <a:pt x="1721" y="0"/>
                    <a:pt x="1199" y="200"/>
                    <a:pt x="800" y="598"/>
                  </a:cubicBezTo>
                  <a:cubicBezTo>
                    <a:pt x="0" y="1398"/>
                    <a:pt x="0" y="2691"/>
                    <a:pt x="800" y="3489"/>
                  </a:cubicBezTo>
                  <a:cubicBezTo>
                    <a:pt x="1199" y="3889"/>
                    <a:pt x="1721" y="4089"/>
                    <a:pt x="2244" y="4089"/>
                  </a:cubicBezTo>
                  <a:cubicBezTo>
                    <a:pt x="2767" y="4089"/>
                    <a:pt x="3290" y="3889"/>
                    <a:pt x="3690" y="3489"/>
                  </a:cubicBezTo>
                  <a:cubicBezTo>
                    <a:pt x="4488" y="2691"/>
                    <a:pt x="4488" y="1398"/>
                    <a:pt x="3690" y="598"/>
                  </a:cubicBezTo>
                  <a:cubicBezTo>
                    <a:pt x="3290" y="200"/>
                    <a:pt x="2767" y="0"/>
                    <a:pt x="2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 rot="5400000">
              <a:off x="6211607" y="165094"/>
              <a:ext cx="204057" cy="189336"/>
            </a:xfrm>
            <a:custGeom>
              <a:avLst/>
              <a:gdLst/>
              <a:ahLst/>
              <a:cxnLst/>
              <a:rect l="l" t="t" r="r" b="b"/>
              <a:pathLst>
                <a:path w="4408" h="4090" extrusionOk="0">
                  <a:moveTo>
                    <a:pt x="2200" y="1"/>
                  </a:moveTo>
                  <a:cubicBezTo>
                    <a:pt x="1222" y="1"/>
                    <a:pt x="357" y="705"/>
                    <a:pt x="187" y="1702"/>
                  </a:cubicBezTo>
                  <a:cubicBezTo>
                    <a:pt x="0" y="2814"/>
                    <a:pt x="748" y="3871"/>
                    <a:pt x="1862" y="4060"/>
                  </a:cubicBezTo>
                  <a:cubicBezTo>
                    <a:pt x="1977" y="4080"/>
                    <a:pt x="2091" y="4089"/>
                    <a:pt x="2204" y="4089"/>
                  </a:cubicBezTo>
                  <a:cubicBezTo>
                    <a:pt x="3182" y="4089"/>
                    <a:pt x="4048" y="3384"/>
                    <a:pt x="4218" y="2385"/>
                  </a:cubicBezTo>
                  <a:cubicBezTo>
                    <a:pt x="4407" y="1274"/>
                    <a:pt x="3659" y="220"/>
                    <a:pt x="2545" y="30"/>
                  </a:cubicBezTo>
                  <a:cubicBezTo>
                    <a:pt x="2429" y="10"/>
                    <a:pt x="2314" y="1"/>
                    <a:pt x="2200" y="1"/>
                  </a:cubicBezTo>
                  <a:close/>
                </a:path>
              </a:pathLst>
            </a:custGeom>
            <a:solidFill>
              <a:srgbClr val="D6B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 rot="5400000">
              <a:off x="5933783" y="165210"/>
              <a:ext cx="207668" cy="189290"/>
            </a:xfrm>
            <a:custGeom>
              <a:avLst/>
              <a:gdLst/>
              <a:ahLst/>
              <a:cxnLst/>
              <a:rect l="l" t="t" r="r" b="b"/>
              <a:pathLst>
                <a:path w="4486" h="4089" extrusionOk="0">
                  <a:moveTo>
                    <a:pt x="2243" y="0"/>
                  </a:moveTo>
                  <a:cubicBezTo>
                    <a:pt x="1720" y="0"/>
                    <a:pt x="1197" y="200"/>
                    <a:pt x="798" y="598"/>
                  </a:cubicBezTo>
                  <a:cubicBezTo>
                    <a:pt x="1" y="1398"/>
                    <a:pt x="1" y="2691"/>
                    <a:pt x="798" y="3489"/>
                  </a:cubicBezTo>
                  <a:cubicBezTo>
                    <a:pt x="1197" y="3889"/>
                    <a:pt x="1720" y="4089"/>
                    <a:pt x="2243" y="4089"/>
                  </a:cubicBezTo>
                  <a:cubicBezTo>
                    <a:pt x="2767" y="4089"/>
                    <a:pt x="3290" y="3889"/>
                    <a:pt x="3689" y="3489"/>
                  </a:cubicBezTo>
                  <a:cubicBezTo>
                    <a:pt x="4486" y="2691"/>
                    <a:pt x="4486" y="1398"/>
                    <a:pt x="3689" y="598"/>
                  </a:cubicBezTo>
                  <a:cubicBezTo>
                    <a:pt x="3290" y="200"/>
                    <a:pt x="2767" y="0"/>
                    <a:pt x="22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 rot="5400000">
              <a:off x="6211538" y="-95602"/>
              <a:ext cx="204196" cy="189336"/>
            </a:xfrm>
            <a:custGeom>
              <a:avLst/>
              <a:gdLst/>
              <a:ahLst/>
              <a:cxnLst/>
              <a:rect l="l" t="t" r="r" b="b"/>
              <a:pathLst>
                <a:path w="4411" h="4090" extrusionOk="0">
                  <a:moveTo>
                    <a:pt x="2202" y="1"/>
                  </a:moveTo>
                  <a:cubicBezTo>
                    <a:pt x="1223" y="1"/>
                    <a:pt x="360" y="705"/>
                    <a:pt x="190" y="1702"/>
                  </a:cubicBezTo>
                  <a:cubicBezTo>
                    <a:pt x="0" y="2814"/>
                    <a:pt x="751" y="3871"/>
                    <a:pt x="1863" y="4060"/>
                  </a:cubicBezTo>
                  <a:cubicBezTo>
                    <a:pt x="1978" y="4080"/>
                    <a:pt x="2092" y="4089"/>
                    <a:pt x="2205" y="4089"/>
                  </a:cubicBezTo>
                  <a:cubicBezTo>
                    <a:pt x="3185" y="4089"/>
                    <a:pt x="4051" y="3384"/>
                    <a:pt x="4221" y="2385"/>
                  </a:cubicBezTo>
                  <a:cubicBezTo>
                    <a:pt x="4410" y="1274"/>
                    <a:pt x="3660" y="220"/>
                    <a:pt x="2548" y="30"/>
                  </a:cubicBezTo>
                  <a:cubicBezTo>
                    <a:pt x="2432" y="10"/>
                    <a:pt x="2316" y="1"/>
                    <a:pt x="2202" y="1"/>
                  </a:cubicBezTo>
                  <a:close/>
                </a:path>
              </a:pathLst>
            </a:custGeom>
            <a:solidFill>
              <a:srgbClr val="D6B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 rot="5400000">
              <a:off x="5933736" y="-95463"/>
              <a:ext cx="207761" cy="189290"/>
            </a:xfrm>
            <a:custGeom>
              <a:avLst/>
              <a:gdLst/>
              <a:ahLst/>
              <a:cxnLst/>
              <a:rect l="l" t="t" r="r" b="b"/>
              <a:pathLst>
                <a:path w="4488" h="4089" extrusionOk="0">
                  <a:moveTo>
                    <a:pt x="2244" y="0"/>
                  </a:moveTo>
                  <a:cubicBezTo>
                    <a:pt x="1721" y="0"/>
                    <a:pt x="1199" y="200"/>
                    <a:pt x="800" y="598"/>
                  </a:cubicBezTo>
                  <a:cubicBezTo>
                    <a:pt x="0" y="1398"/>
                    <a:pt x="0" y="2691"/>
                    <a:pt x="800" y="3489"/>
                  </a:cubicBezTo>
                  <a:cubicBezTo>
                    <a:pt x="1199" y="3889"/>
                    <a:pt x="1721" y="4089"/>
                    <a:pt x="2244" y="4089"/>
                  </a:cubicBezTo>
                  <a:cubicBezTo>
                    <a:pt x="2767" y="4089"/>
                    <a:pt x="3290" y="3889"/>
                    <a:pt x="3690" y="3489"/>
                  </a:cubicBezTo>
                  <a:cubicBezTo>
                    <a:pt x="4488" y="2691"/>
                    <a:pt x="4488" y="1398"/>
                    <a:pt x="3690" y="598"/>
                  </a:cubicBezTo>
                  <a:cubicBezTo>
                    <a:pt x="3290" y="200"/>
                    <a:pt x="2767" y="0"/>
                    <a:pt x="22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20"/>
          <p:cNvGrpSpPr/>
          <p:nvPr/>
        </p:nvGrpSpPr>
        <p:grpSpPr>
          <a:xfrm rot="-2700000">
            <a:off x="4040177" y="4263587"/>
            <a:ext cx="2201605" cy="1075483"/>
            <a:chOff x="4980875" y="2482775"/>
            <a:chExt cx="1416275" cy="691850"/>
          </a:xfrm>
        </p:grpSpPr>
        <p:sp>
          <p:nvSpPr>
            <p:cNvPr id="548" name="Google Shape;548;p20"/>
            <p:cNvSpPr/>
            <p:nvPr/>
          </p:nvSpPr>
          <p:spPr>
            <a:xfrm>
              <a:off x="4980875" y="2482775"/>
              <a:ext cx="1195075" cy="621225"/>
            </a:xfrm>
            <a:custGeom>
              <a:avLst/>
              <a:gdLst/>
              <a:ahLst/>
              <a:cxnLst/>
              <a:rect l="l" t="t" r="r" b="b"/>
              <a:pathLst>
                <a:path w="47803" h="24849" fill="none" extrusionOk="0">
                  <a:moveTo>
                    <a:pt x="1" y="8698"/>
                  </a:moveTo>
                  <a:cubicBezTo>
                    <a:pt x="1" y="8698"/>
                    <a:pt x="18128" y="1"/>
                    <a:pt x="38628" y="17489"/>
                  </a:cubicBezTo>
                  <a:cubicBezTo>
                    <a:pt x="47769" y="24848"/>
                    <a:pt x="47803" y="22122"/>
                    <a:pt x="47803" y="2212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6111975" y="2996050"/>
              <a:ext cx="285175" cy="136625"/>
            </a:xfrm>
            <a:custGeom>
              <a:avLst/>
              <a:gdLst/>
              <a:ahLst/>
              <a:cxnLst/>
              <a:rect l="l" t="t" r="r" b="b"/>
              <a:pathLst>
                <a:path w="11407" h="5465" extrusionOk="0">
                  <a:moveTo>
                    <a:pt x="5012" y="1"/>
                  </a:moveTo>
                  <a:cubicBezTo>
                    <a:pt x="2029" y="1"/>
                    <a:pt x="1" y="1533"/>
                    <a:pt x="1" y="1533"/>
                  </a:cubicBezTo>
                  <a:cubicBezTo>
                    <a:pt x="1186" y="3858"/>
                    <a:pt x="3593" y="5465"/>
                    <a:pt x="6111" y="5465"/>
                  </a:cubicBezTo>
                  <a:cubicBezTo>
                    <a:pt x="7964" y="5465"/>
                    <a:pt x="9877" y="4595"/>
                    <a:pt x="11407" y="2499"/>
                  </a:cubicBezTo>
                  <a:cubicBezTo>
                    <a:pt x="9079" y="590"/>
                    <a:pt x="6862" y="1"/>
                    <a:pt x="50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6111975" y="3034375"/>
              <a:ext cx="285175" cy="78375"/>
            </a:xfrm>
            <a:custGeom>
              <a:avLst/>
              <a:gdLst/>
              <a:ahLst/>
              <a:cxnLst/>
              <a:rect l="l" t="t" r="r" b="b"/>
              <a:pathLst>
                <a:path w="11407" h="3135" fill="none" extrusionOk="0">
                  <a:moveTo>
                    <a:pt x="11407" y="966"/>
                  </a:moveTo>
                  <a:cubicBezTo>
                    <a:pt x="11407" y="966"/>
                    <a:pt x="5969" y="3135"/>
                    <a:pt x="1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5849875" y="2919975"/>
              <a:ext cx="231025" cy="254650"/>
            </a:xfrm>
            <a:custGeom>
              <a:avLst/>
              <a:gdLst/>
              <a:ahLst/>
              <a:cxnLst/>
              <a:rect l="l" t="t" r="r" b="b"/>
              <a:pathLst>
                <a:path w="9241" h="10186" extrusionOk="0">
                  <a:moveTo>
                    <a:pt x="3868" y="1"/>
                  </a:moveTo>
                  <a:lnTo>
                    <a:pt x="3868" y="1"/>
                  </a:lnTo>
                  <a:cubicBezTo>
                    <a:pt x="1" y="3790"/>
                    <a:pt x="1190" y="5566"/>
                    <a:pt x="2032" y="10186"/>
                  </a:cubicBezTo>
                  <a:cubicBezTo>
                    <a:pt x="9241" y="5366"/>
                    <a:pt x="3868" y="1"/>
                    <a:pt x="3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5918000" y="2919975"/>
              <a:ext cx="77025" cy="218050"/>
            </a:xfrm>
            <a:custGeom>
              <a:avLst/>
              <a:gdLst/>
              <a:ahLst/>
              <a:cxnLst/>
              <a:rect l="l" t="t" r="r" b="b"/>
              <a:pathLst>
                <a:path w="3081" h="8722" fill="none" extrusionOk="0">
                  <a:moveTo>
                    <a:pt x="1143" y="1"/>
                  </a:moveTo>
                  <a:cubicBezTo>
                    <a:pt x="1143" y="1"/>
                    <a:pt x="3080" y="4374"/>
                    <a:pt x="0" y="872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5595200" y="2744750"/>
              <a:ext cx="211800" cy="233425"/>
            </a:xfrm>
            <a:custGeom>
              <a:avLst/>
              <a:gdLst/>
              <a:ahLst/>
              <a:cxnLst/>
              <a:rect l="l" t="t" r="r" b="b"/>
              <a:pathLst>
                <a:path w="8472" h="9337" extrusionOk="0">
                  <a:moveTo>
                    <a:pt x="3545" y="0"/>
                  </a:moveTo>
                  <a:cubicBezTo>
                    <a:pt x="0" y="3475"/>
                    <a:pt x="1091" y="5103"/>
                    <a:pt x="1862" y="9336"/>
                  </a:cubicBezTo>
                  <a:cubicBezTo>
                    <a:pt x="8471" y="4919"/>
                    <a:pt x="3545" y="1"/>
                    <a:pt x="35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5657650" y="2744750"/>
              <a:ext cx="70600" cy="199850"/>
            </a:xfrm>
            <a:custGeom>
              <a:avLst/>
              <a:gdLst/>
              <a:ahLst/>
              <a:cxnLst/>
              <a:rect l="l" t="t" r="r" b="b"/>
              <a:pathLst>
                <a:path w="2824" h="7994" fill="none" extrusionOk="0">
                  <a:moveTo>
                    <a:pt x="1047" y="0"/>
                  </a:moveTo>
                  <a:cubicBezTo>
                    <a:pt x="1047" y="0"/>
                    <a:pt x="2823" y="4010"/>
                    <a:pt x="0" y="799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5499000" y="2515875"/>
              <a:ext cx="140700" cy="161575"/>
            </a:xfrm>
            <a:custGeom>
              <a:avLst/>
              <a:gdLst/>
              <a:ahLst/>
              <a:cxnLst/>
              <a:rect l="l" t="t" r="r" b="b"/>
              <a:pathLst>
                <a:path w="5628" h="6463" extrusionOk="0">
                  <a:moveTo>
                    <a:pt x="4452" y="0"/>
                  </a:moveTo>
                  <a:cubicBezTo>
                    <a:pt x="483" y="0"/>
                    <a:pt x="0" y="3359"/>
                    <a:pt x="179" y="6460"/>
                  </a:cubicBezTo>
                  <a:cubicBezTo>
                    <a:pt x="179" y="6460"/>
                    <a:pt x="220" y="6463"/>
                    <a:pt x="296" y="6463"/>
                  </a:cubicBezTo>
                  <a:cubicBezTo>
                    <a:pt x="1046" y="6463"/>
                    <a:pt x="5139" y="6182"/>
                    <a:pt x="5627" y="87"/>
                  </a:cubicBezTo>
                  <a:cubicBezTo>
                    <a:pt x="5205" y="28"/>
                    <a:pt x="4814" y="0"/>
                    <a:pt x="44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5231100" y="2646525"/>
              <a:ext cx="232975" cy="254075"/>
            </a:xfrm>
            <a:custGeom>
              <a:avLst/>
              <a:gdLst/>
              <a:ahLst/>
              <a:cxnLst/>
              <a:rect l="l" t="t" r="r" b="b"/>
              <a:pathLst>
                <a:path w="9319" h="10163" extrusionOk="0">
                  <a:moveTo>
                    <a:pt x="522" y="0"/>
                  </a:moveTo>
                  <a:cubicBezTo>
                    <a:pt x="522" y="0"/>
                    <a:pt x="463" y="538"/>
                    <a:pt x="320" y="3070"/>
                  </a:cubicBezTo>
                  <a:cubicBezTo>
                    <a:pt x="1" y="7313"/>
                    <a:pt x="3109" y="8547"/>
                    <a:pt x="6075" y="10162"/>
                  </a:cubicBezTo>
                  <a:cubicBezTo>
                    <a:pt x="9318" y="930"/>
                    <a:pt x="522" y="3"/>
                    <a:pt x="522" y="3"/>
                  </a:cubicBezTo>
                  <a:lnTo>
                    <a:pt x="5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5503450" y="2550750"/>
              <a:ext cx="104950" cy="126625"/>
            </a:xfrm>
            <a:custGeom>
              <a:avLst/>
              <a:gdLst/>
              <a:ahLst/>
              <a:cxnLst/>
              <a:rect l="l" t="t" r="r" b="b"/>
              <a:pathLst>
                <a:path w="4198" h="5065" fill="none" extrusionOk="0">
                  <a:moveTo>
                    <a:pt x="1" y="5065"/>
                  </a:moveTo>
                  <a:cubicBezTo>
                    <a:pt x="1" y="5065"/>
                    <a:pt x="2865" y="3486"/>
                    <a:pt x="4197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5797375" y="2681325"/>
              <a:ext cx="180575" cy="132775"/>
            </a:xfrm>
            <a:custGeom>
              <a:avLst/>
              <a:gdLst/>
              <a:ahLst/>
              <a:cxnLst/>
              <a:rect l="l" t="t" r="r" b="b"/>
              <a:pathLst>
                <a:path w="7223" h="5311" extrusionOk="0">
                  <a:moveTo>
                    <a:pt x="4474" y="0"/>
                  </a:moveTo>
                  <a:cubicBezTo>
                    <a:pt x="1900" y="0"/>
                    <a:pt x="701" y="2526"/>
                    <a:pt x="0" y="5030"/>
                  </a:cubicBezTo>
                  <a:cubicBezTo>
                    <a:pt x="0" y="5030"/>
                    <a:pt x="664" y="5311"/>
                    <a:pt x="1634" y="5311"/>
                  </a:cubicBezTo>
                  <a:cubicBezTo>
                    <a:pt x="3200" y="5311"/>
                    <a:pt x="5563" y="4581"/>
                    <a:pt x="7222" y="769"/>
                  </a:cubicBezTo>
                  <a:cubicBezTo>
                    <a:pt x="6163" y="233"/>
                    <a:pt x="5255" y="0"/>
                    <a:pt x="4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5797375" y="2721300"/>
              <a:ext cx="140325" cy="85800"/>
            </a:xfrm>
            <a:custGeom>
              <a:avLst/>
              <a:gdLst/>
              <a:ahLst/>
              <a:cxnLst/>
              <a:rect l="l" t="t" r="r" b="b"/>
              <a:pathLst>
                <a:path w="5613" h="3432" fill="none" extrusionOk="0">
                  <a:moveTo>
                    <a:pt x="0" y="3431"/>
                  </a:moveTo>
                  <a:cubicBezTo>
                    <a:pt x="0" y="3431"/>
                    <a:pt x="3220" y="2865"/>
                    <a:pt x="5612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5244150" y="2646575"/>
              <a:ext cx="127800" cy="200075"/>
            </a:xfrm>
            <a:custGeom>
              <a:avLst/>
              <a:gdLst/>
              <a:ahLst/>
              <a:cxnLst/>
              <a:rect l="l" t="t" r="r" b="b"/>
              <a:pathLst>
                <a:path w="5112" h="8003" fill="none" extrusionOk="0">
                  <a:moveTo>
                    <a:pt x="0" y="1"/>
                  </a:moveTo>
                  <a:cubicBezTo>
                    <a:pt x="0" y="1"/>
                    <a:pt x="5111" y="3618"/>
                    <a:pt x="4787" y="800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" name="Google Shape;561;p20"/>
          <p:cNvGrpSpPr/>
          <p:nvPr/>
        </p:nvGrpSpPr>
        <p:grpSpPr>
          <a:xfrm>
            <a:off x="482399" y="-286670"/>
            <a:ext cx="465425" cy="1643337"/>
            <a:chOff x="715099" y="4345393"/>
            <a:chExt cx="465425" cy="1643337"/>
          </a:xfrm>
        </p:grpSpPr>
        <p:sp>
          <p:nvSpPr>
            <p:cNvPr id="562" name="Google Shape;562;p20"/>
            <p:cNvSpPr/>
            <p:nvPr/>
          </p:nvSpPr>
          <p:spPr>
            <a:xfrm rot="5400000">
              <a:off x="705725" y="5268489"/>
              <a:ext cx="208131" cy="189290"/>
            </a:xfrm>
            <a:custGeom>
              <a:avLst/>
              <a:gdLst/>
              <a:ahLst/>
              <a:cxnLst/>
              <a:rect l="l" t="t" r="r" b="b"/>
              <a:pathLst>
                <a:path w="4496" h="4089" extrusionOk="0">
                  <a:moveTo>
                    <a:pt x="2248" y="0"/>
                  </a:moveTo>
                  <a:cubicBezTo>
                    <a:pt x="1321" y="0"/>
                    <a:pt x="480" y="635"/>
                    <a:pt x="260" y="1576"/>
                  </a:cubicBezTo>
                  <a:cubicBezTo>
                    <a:pt x="0" y="2675"/>
                    <a:pt x="683" y="3776"/>
                    <a:pt x="1782" y="4033"/>
                  </a:cubicBezTo>
                  <a:cubicBezTo>
                    <a:pt x="1940" y="4070"/>
                    <a:pt x="2098" y="4088"/>
                    <a:pt x="2253" y="4088"/>
                  </a:cubicBezTo>
                  <a:cubicBezTo>
                    <a:pt x="3180" y="4088"/>
                    <a:pt x="4018" y="3454"/>
                    <a:pt x="4238" y="2511"/>
                  </a:cubicBezTo>
                  <a:cubicBezTo>
                    <a:pt x="4496" y="1413"/>
                    <a:pt x="3815" y="314"/>
                    <a:pt x="2717" y="54"/>
                  </a:cubicBezTo>
                  <a:cubicBezTo>
                    <a:pt x="2560" y="18"/>
                    <a:pt x="2403" y="0"/>
                    <a:pt x="22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0"/>
            <p:cNvSpPr/>
            <p:nvPr/>
          </p:nvSpPr>
          <p:spPr>
            <a:xfrm rot="5400000">
              <a:off x="984359" y="5268396"/>
              <a:ext cx="203085" cy="189244"/>
            </a:xfrm>
            <a:custGeom>
              <a:avLst/>
              <a:gdLst/>
              <a:ahLst/>
              <a:cxnLst/>
              <a:rect l="l" t="t" r="r" b="b"/>
              <a:pathLst>
                <a:path w="4387" h="4088" extrusionOk="0">
                  <a:moveTo>
                    <a:pt x="2190" y="1"/>
                  </a:moveTo>
                  <a:cubicBezTo>
                    <a:pt x="1200" y="1"/>
                    <a:pt x="329" y="722"/>
                    <a:pt x="174" y="1734"/>
                  </a:cubicBezTo>
                  <a:cubicBezTo>
                    <a:pt x="0" y="2848"/>
                    <a:pt x="766" y="3892"/>
                    <a:pt x="1880" y="4063"/>
                  </a:cubicBezTo>
                  <a:cubicBezTo>
                    <a:pt x="1987" y="4080"/>
                    <a:pt x="2093" y="4088"/>
                    <a:pt x="2197" y="4088"/>
                  </a:cubicBezTo>
                  <a:cubicBezTo>
                    <a:pt x="3188" y="4088"/>
                    <a:pt x="4057" y="3365"/>
                    <a:pt x="4212" y="2357"/>
                  </a:cubicBezTo>
                  <a:cubicBezTo>
                    <a:pt x="4386" y="1240"/>
                    <a:pt x="3620" y="196"/>
                    <a:pt x="2504" y="25"/>
                  </a:cubicBezTo>
                  <a:cubicBezTo>
                    <a:pt x="2398" y="9"/>
                    <a:pt x="2294" y="1"/>
                    <a:pt x="2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0"/>
            <p:cNvSpPr/>
            <p:nvPr/>
          </p:nvSpPr>
          <p:spPr>
            <a:xfrm rot="5400000">
              <a:off x="705702" y="5529231"/>
              <a:ext cx="208177" cy="189290"/>
            </a:xfrm>
            <a:custGeom>
              <a:avLst/>
              <a:gdLst/>
              <a:ahLst/>
              <a:cxnLst/>
              <a:rect l="l" t="t" r="r" b="b"/>
              <a:pathLst>
                <a:path w="4497" h="4089" extrusionOk="0">
                  <a:moveTo>
                    <a:pt x="2249" y="0"/>
                  </a:moveTo>
                  <a:cubicBezTo>
                    <a:pt x="1322" y="0"/>
                    <a:pt x="481" y="635"/>
                    <a:pt x="258" y="1576"/>
                  </a:cubicBezTo>
                  <a:cubicBezTo>
                    <a:pt x="1" y="2675"/>
                    <a:pt x="681" y="3776"/>
                    <a:pt x="1780" y="4033"/>
                  </a:cubicBezTo>
                  <a:cubicBezTo>
                    <a:pt x="1938" y="4070"/>
                    <a:pt x="2097" y="4088"/>
                    <a:pt x="2252" y="4088"/>
                  </a:cubicBezTo>
                  <a:cubicBezTo>
                    <a:pt x="3180" y="4088"/>
                    <a:pt x="4017" y="3454"/>
                    <a:pt x="4239" y="2511"/>
                  </a:cubicBezTo>
                  <a:cubicBezTo>
                    <a:pt x="4496" y="1413"/>
                    <a:pt x="3816" y="314"/>
                    <a:pt x="2717" y="54"/>
                  </a:cubicBezTo>
                  <a:cubicBezTo>
                    <a:pt x="2561" y="18"/>
                    <a:pt x="2404" y="0"/>
                    <a:pt x="22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0"/>
            <p:cNvSpPr/>
            <p:nvPr/>
          </p:nvSpPr>
          <p:spPr>
            <a:xfrm rot="5400000">
              <a:off x="984406" y="5529069"/>
              <a:ext cx="202993" cy="189244"/>
            </a:xfrm>
            <a:custGeom>
              <a:avLst/>
              <a:gdLst/>
              <a:ahLst/>
              <a:cxnLst/>
              <a:rect l="l" t="t" r="r" b="b"/>
              <a:pathLst>
                <a:path w="4385" h="4088" extrusionOk="0">
                  <a:moveTo>
                    <a:pt x="2187" y="0"/>
                  </a:moveTo>
                  <a:cubicBezTo>
                    <a:pt x="1196" y="0"/>
                    <a:pt x="327" y="723"/>
                    <a:pt x="172" y="1731"/>
                  </a:cubicBezTo>
                  <a:cubicBezTo>
                    <a:pt x="1" y="2848"/>
                    <a:pt x="764" y="3892"/>
                    <a:pt x="1881" y="4063"/>
                  </a:cubicBezTo>
                  <a:cubicBezTo>
                    <a:pt x="1987" y="4080"/>
                    <a:pt x="2093" y="4088"/>
                    <a:pt x="2197" y="4088"/>
                  </a:cubicBezTo>
                  <a:cubicBezTo>
                    <a:pt x="3186" y="4088"/>
                    <a:pt x="4056" y="3364"/>
                    <a:pt x="4213" y="2354"/>
                  </a:cubicBezTo>
                  <a:cubicBezTo>
                    <a:pt x="4385" y="1240"/>
                    <a:pt x="3618" y="196"/>
                    <a:pt x="2504" y="25"/>
                  </a:cubicBezTo>
                  <a:cubicBezTo>
                    <a:pt x="2398" y="8"/>
                    <a:pt x="2292" y="0"/>
                    <a:pt x="21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0"/>
            <p:cNvSpPr/>
            <p:nvPr/>
          </p:nvSpPr>
          <p:spPr>
            <a:xfrm rot="5400000">
              <a:off x="705632" y="5789927"/>
              <a:ext cx="208270" cy="189336"/>
            </a:xfrm>
            <a:custGeom>
              <a:avLst/>
              <a:gdLst/>
              <a:ahLst/>
              <a:cxnLst/>
              <a:rect l="l" t="t" r="r" b="b"/>
              <a:pathLst>
                <a:path w="4499" h="4090" extrusionOk="0">
                  <a:moveTo>
                    <a:pt x="2248" y="0"/>
                  </a:moveTo>
                  <a:cubicBezTo>
                    <a:pt x="1321" y="0"/>
                    <a:pt x="480" y="635"/>
                    <a:pt x="260" y="1576"/>
                  </a:cubicBezTo>
                  <a:cubicBezTo>
                    <a:pt x="0" y="2675"/>
                    <a:pt x="683" y="3776"/>
                    <a:pt x="1782" y="4036"/>
                  </a:cubicBezTo>
                  <a:cubicBezTo>
                    <a:pt x="1938" y="4072"/>
                    <a:pt x="2095" y="4090"/>
                    <a:pt x="2250" y="4090"/>
                  </a:cubicBezTo>
                  <a:cubicBezTo>
                    <a:pt x="3177" y="4090"/>
                    <a:pt x="4018" y="3455"/>
                    <a:pt x="4238" y="2514"/>
                  </a:cubicBezTo>
                  <a:cubicBezTo>
                    <a:pt x="4498" y="1413"/>
                    <a:pt x="3815" y="314"/>
                    <a:pt x="2717" y="54"/>
                  </a:cubicBezTo>
                  <a:cubicBezTo>
                    <a:pt x="2560" y="18"/>
                    <a:pt x="2403" y="0"/>
                    <a:pt x="22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0"/>
            <p:cNvSpPr/>
            <p:nvPr/>
          </p:nvSpPr>
          <p:spPr>
            <a:xfrm rot="5400000">
              <a:off x="984429" y="5789719"/>
              <a:ext cx="202946" cy="189244"/>
            </a:xfrm>
            <a:custGeom>
              <a:avLst/>
              <a:gdLst/>
              <a:ahLst/>
              <a:cxnLst/>
              <a:rect l="l" t="t" r="r" b="b"/>
              <a:pathLst>
                <a:path w="4384" h="4088" extrusionOk="0">
                  <a:moveTo>
                    <a:pt x="2190" y="1"/>
                  </a:moveTo>
                  <a:cubicBezTo>
                    <a:pt x="1197" y="1"/>
                    <a:pt x="327" y="722"/>
                    <a:pt x="171" y="1734"/>
                  </a:cubicBezTo>
                  <a:cubicBezTo>
                    <a:pt x="0" y="2848"/>
                    <a:pt x="764" y="3892"/>
                    <a:pt x="1880" y="4063"/>
                  </a:cubicBezTo>
                  <a:cubicBezTo>
                    <a:pt x="1987" y="4080"/>
                    <a:pt x="2093" y="4088"/>
                    <a:pt x="2197" y="4088"/>
                  </a:cubicBezTo>
                  <a:cubicBezTo>
                    <a:pt x="3188" y="4088"/>
                    <a:pt x="4057" y="3365"/>
                    <a:pt x="4212" y="2357"/>
                  </a:cubicBezTo>
                  <a:cubicBezTo>
                    <a:pt x="4384" y="1240"/>
                    <a:pt x="3620" y="196"/>
                    <a:pt x="2504" y="25"/>
                  </a:cubicBezTo>
                  <a:cubicBezTo>
                    <a:pt x="2398" y="9"/>
                    <a:pt x="2293" y="1"/>
                    <a:pt x="2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0"/>
            <p:cNvSpPr/>
            <p:nvPr/>
          </p:nvSpPr>
          <p:spPr>
            <a:xfrm rot="5400000">
              <a:off x="991234" y="4866785"/>
              <a:ext cx="189244" cy="189244"/>
            </a:xfrm>
            <a:custGeom>
              <a:avLst/>
              <a:gdLst/>
              <a:ahLst/>
              <a:cxnLst/>
              <a:rect l="l" t="t" r="r" b="b"/>
              <a:pathLst>
                <a:path w="4088" h="4088" extrusionOk="0">
                  <a:moveTo>
                    <a:pt x="2044" y="0"/>
                  </a:moveTo>
                  <a:cubicBezTo>
                    <a:pt x="917" y="0"/>
                    <a:pt x="0" y="914"/>
                    <a:pt x="0" y="2044"/>
                  </a:cubicBezTo>
                  <a:cubicBezTo>
                    <a:pt x="0" y="3174"/>
                    <a:pt x="917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0"/>
            <p:cNvSpPr/>
            <p:nvPr/>
          </p:nvSpPr>
          <p:spPr>
            <a:xfrm rot="5400000">
              <a:off x="715215" y="4866762"/>
              <a:ext cx="189244" cy="189290"/>
            </a:xfrm>
            <a:custGeom>
              <a:avLst/>
              <a:gdLst/>
              <a:ahLst/>
              <a:cxnLst/>
              <a:rect l="l" t="t" r="r" b="b"/>
              <a:pathLst>
                <a:path w="4088" h="4089" extrusionOk="0">
                  <a:moveTo>
                    <a:pt x="2044" y="1"/>
                  </a:moveTo>
                  <a:cubicBezTo>
                    <a:pt x="917" y="1"/>
                    <a:pt x="0" y="915"/>
                    <a:pt x="0" y="2045"/>
                  </a:cubicBezTo>
                  <a:cubicBezTo>
                    <a:pt x="0" y="3174"/>
                    <a:pt x="917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0"/>
            <p:cNvSpPr/>
            <p:nvPr/>
          </p:nvSpPr>
          <p:spPr>
            <a:xfrm rot="5400000">
              <a:off x="991234" y="4606159"/>
              <a:ext cx="189244" cy="189244"/>
            </a:xfrm>
            <a:custGeom>
              <a:avLst/>
              <a:gdLst/>
              <a:ahLst/>
              <a:cxnLst/>
              <a:rect l="l" t="t" r="r" b="b"/>
              <a:pathLst>
                <a:path w="4088" h="4088" extrusionOk="0">
                  <a:moveTo>
                    <a:pt x="2044" y="0"/>
                  </a:moveTo>
                  <a:cubicBezTo>
                    <a:pt x="914" y="0"/>
                    <a:pt x="0" y="914"/>
                    <a:pt x="0" y="2044"/>
                  </a:cubicBezTo>
                  <a:cubicBezTo>
                    <a:pt x="0" y="3174"/>
                    <a:pt x="914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0"/>
            <p:cNvSpPr/>
            <p:nvPr/>
          </p:nvSpPr>
          <p:spPr>
            <a:xfrm rot="5400000">
              <a:off x="715215" y="4606135"/>
              <a:ext cx="189244" cy="189290"/>
            </a:xfrm>
            <a:custGeom>
              <a:avLst/>
              <a:gdLst/>
              <a:ahLst/>
              <a:cxnLst/>
              <a:rect l="l" t="t" r="r" b="b"/>
              <a:pathLst>
                <a:path w="4088" h="4089" extrusionOk="0">
                  <a:moveTo>
                    <a:pt x="2044" y="1"/>
                  </a:moveTo>
                  <a:cubicBezTo>
                    <a:pt x="914" y="1"/>
                    <a:pt x="0" y="915"/>
                    <a:pt x="0" y="2045"/>
                  </a:cubicBezTo>
                  <a:cubicBezTo>
                    <a:pt x="0" y="3174"/>
                    <a:pt x="914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0"/>
            <p:cNvSpPr/>
            <p:nvPr/>
          </p:nvSpPr>
          <p:spPr>
            <a:xfrm rot="5400000">
              <a:off x="991211" y="4345416"/>
              <a:ext cx="189290" cy="189244"/>
            </a:xfrm>
            <a:custGeom>
              <a:avLst/>
              <a:gdLst/>
              <a:ahLst/>
              <a:cxnLst/>
              <a:rect l="l" t="t" r="r" b="b"/>
              <a:pathLst>
                <a:path w="4089" h="4088" extrusionOk="0">
                  <a:moveTo>
                    <a:pt x="2044" y="0"/>
                  </a:moveTo>
                  <a:cubicBezTo>
                    <a:pt x="917" y="0"/>
                    <a:pt x="0" y="914"/>
                    <a:pt x="0" y="2044"/>
                  </a:cubicBezTo>
                  <a:cubicBezTo>
                    <a:pt x="0" y="3174"/>
                    <a:pt x="917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0"/>
            <p:cNvSpPr/>
            <p:nvPr/>
          </p:nvSpPr>
          <p:spPr>
            <a:xfrm rot="5400000">
              <a:off x="715192" y="4345393"/>
              <a:ext cx="189290" cy="189290"/>
            </a:xfrm>
            <a:custGeom>
              <a:avLst/>
              <a:gdLst/>
              <a:ahLst/>
              <a:cxnLst/>
              <a:rect l="l" t="t" r="r" b="b"/>
              <a:pathLst>
                <a:path w="4089" h="4089" extrusionOk="0">
                  <a:moveTo>
                    <a:pt x="2044" y="1"/>
                  </a:moveTo>
                  <a:cubicBezTo>
                    <a:pt x="917" y="1"/>
                    <a:pt x="0" y="915"/>
                    <a:pt x="0" y="2045"/>
                  </a:cubicBezTo>
                  <a:cubicBezTo>
                    <a:pt x="0" y="3174"/>
                    <a:pt x="917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8275019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383488" y="1548688"/>
            <a:ext cx="44262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1334313" y="1653838"/>
            <a:ext cx="1684800" cy="12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 b="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3383488" y="3130713"/>
            <a:ext cx="4426200" cy="464100"/>
          </a:xfrm>
          <a:prstGeom prst="rect">
            <a:avLst/>
          </a:prstGeom>
          <a:solidFill>
            <a:schemeClr val="accent5"/>
          </a:solidFill>
          <a:ln w="762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" name="Google Shape;19;p3"/>
          <p:cNvSpPr/>
          <p:nvPr/>
        </p:nvSpPr>
        <p:spPr>
          <a:xfrm flipH="1">
            <a:off x="-5296" y="1716073"/>
            <a:ext cx="7248277" cy="3427334"/>
          </a:xfrm>
          <a:custGeom>
            <a:avLst/>
            <a:gdLst/>
            <a:ahLst/>
            <a:cxnLst/>
            <a:rect l="l" t="t" r="r" b="b"/>
            <a:pathLst>
              <a:path w="132643" h="62720" extrusionOk="0">
                <a:moveTo>
                  <a:pt x="131081" y="1"/>
                </a:moveTo>
                <a:cubicBezTo>
                  <a:pt x="128947" y="1"/>
                  <a:pt x="125580" y="2449"/>
                  <a:pt x="127389" y="19117"/>
                </a:cubicBezTo>
                <a:cubicBezTo>
                  <a:pt x="129850" y="41827"/>
                  <a:pt x="128063" y="59008"/>
                  <a:pt x="91588" y="59008"/>
                </a:cubicBezTo>
                <a:cubicBezTo>
                  <a:pt x="90157" y="59008"/>
                  <a:pt x="88671" y="58982"/>
                  <a:pt x="87131" y="58928"/>
                </a:cubicBezTo>
                <a:cubicBezTo>
                  <a:pt x="63856" y="57630"/>
                  <a:pt x="38953" y="53986"/>
                  <a:pt x="21756" y="53986"/>
                </a:cubicBezTo>
                <a:cubicBezTo>
                  <a:pt x="8821" y="53986"/>
                  <a:pt x="245" y="56047"/>
                  <a:pt x="1" y="62720"/>
                </a:cubicBezTo>
                <a:lnTo>
                  <a:pt x="132642" y="62720"/>
                </a:lnTo>
                <a:lnTo>
                  <a:pt x="132642" y="424"/>
                </a:lnTo>
                <a:cubicBezTo>
                  <a:pt x="132642" y="424"/>
                  <a:pt x="131968" y="1"/>
                  <a:pt x="1310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flipH="1">
            <a:off x="-81425" y="1592776"/>
            <a:ext cx="6902988" cy="3612283"/>
          </a:xfrm>
          <a:custGeom>
            <a:avLst/>
            <a:gdLst/>
            <a:ahLst/>
            <a:cxnLst/>
            <a:rect l="l" t="t" r="r" b="b"/>
            <a:pathLst>
              <a:path w="135772" h="71045" fill="none" extrusionOk="0">
                <a:moveTo>
                  <a:pt x="135771" y="5189"/>
                </a:moveTo>
                <a:cubicBezTo>
                  <a:pt x="135771" y="5189"/>
                  <a:pt x="127773" y="0"/>
                  <a:pt x="130393" y="24952"/>
                </a:cubicBezTo>
                <a:cubicBezTo>
                  <a:pt x="133011" y="49901"/>
                  <a:pt x="130933" y="68539"/>
                  <a:pt x="89187" y="67035"/>
                </a:cubicBezTo>
                <a:cubicBezTo>
                  <a:pt x="47442" y="64631"/>
                  <a:pt x="582" y="54614"/>
                  <a:pt x="1" y="71045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259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 flipH="1">
            <a:off x="5125044" y="-10246"/>
            <a:ext cx="4033956" cy="3536441"/>
          </a:xfrm>
          <a:custGeom>
            <a:avLst/>
            <a:gdLst/>
            <a:ahLst/>
            <a:cxnLst/>
            <a:rect l="l" t="t" r="r" b="b"/>
            <a:pathLst>
              <a:path w="89539" h="78496" extrusionOk="0">
                <a:moveTo>
                  <a:pt x="1" y="0"/>
                </a:moveTo>
                <a:lnTo>
                  <a:pt x="1" y="78496"/>
                </a:lnTo>
                <a:cubicBezTo>
                  <a:pt x="1" y="78496"/>
                  <a:pt x="21981" y="73533"/>
                  <a:pt x="12297" y="40721"/>
                </a:cubicBezTo>
                <a:cubicBezTo>
                  <a:pt x="5116" y="16396"/>
                  <a:pt x="15596" y="10505"/>
                  <a:pt x="34765" y="10505"/>
                </a:cubicBezTo>
                <a:cubicBezTo>
                  <a:pt x="41452" y="10505"/>
                  <a:pt x="49196" y="11222"/>
                  <a:pt x="57617" y="12123"/>
                </a:cubicBezTo>
                <a:cubicBezTo>
                  <a:pt x="60886" y="12473"/>
                  <a:pt x="63794" y="12630"/>
                  <a:pt x="66380" y="12630"/>
                </a:cubicBezTo>
                <a:cubicBezTo>
                  <a:pt x="89538" y="12630"/>
                  <a:pt x="86840" y="0"/>
                  <a:pt x="868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 flipH="1">
            <a:off x="5214957" y="-65954"/>
            <a:ext cx="4122160" cy="3560191"/>
          </a:xfrm>
          <a:custGeom>
            <a:avLst/>
            <a:gdLst/>
            <a:ahLst/>
            <a:cxnLst/>
            <a:rect l="l" t="t" r="r" b="b"/>
            <a:pathLst>
              <a:path w="95189" h="82212" fill="none" extrusionOk="0">
                <a:moveTo>
                  <a:pt x="91672" y="0"/>
                </a:moveTo>
                <a:cubicBezTo>
                  <a:pt x="91672" y="0"/>
                  <a:pt x="95189" y="16346"/>
                  <a:pt x="60821" y="12697"/>
                </a:cubicBezTo>
                <a:cubicBezTo>
                  <a:pt x="26453" y="9046"/>
                  <a:pt x="2758" y="8285"/>
                  <a:pt x="12982" y="42650"/>
                </a:cubicBezTo>
                <a:cubicBezTo>
                  <a:pt x="23204" y="77013"/>
                  <a:pt x="0" y="82212"/>
                  <a:pt x="0" y="82212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259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37495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1"/>
          <p:cNvSpPr/>
          <p:nvPr/>
        </p:nvSpPr>
        <p:spPr>
          <a:xfrm>
            <a:off x="1971727" y="1785810"/>
            <a:ext cx="7248277" cy="3427334"/>
          </a:xfrm>
          <a:custGeom>
            <a:avLst/>
            <a:gdLst/>
            <a:ahLst/>
            <a:cxnLst/>
            <a:rect l="l" t="t" r="r" b="b"/>
            <a:pathLst>
              <a:path w="132643" h="62720" extrusionOk="0">
                <a:moveTo>
                  <a:pt x="131081" y="1"/>
                </a:moveTo>
                <a:cubicBezTo>
                  <a:pt x="128947" y="1"/>
                  <a:pt x="125580" y="2449"/>
                  <a:pt x="127389" y="19117"/>
                </a:cubicBezTo>
                <a:cubicBezTo>
                  <a:pt x="129850" y="41827"/>
                  <a:pt x="128063" y="59008"/>
                  <a:pt x="91588" y="59008"/>
                </a:cubicBezTo>
                <a:cubicBezTo>
                  <a:pt x="90157" y="59008"/>
                  <a:pt x="88671" y="58982"/>
                  <a:pt x="87131" y="58928"/>
                </a:cubicBezTo>
                <a:cubicBezTo>
                  <a:pt x="63856" y="57630"/>
                  <a:pt x="38953" y="53986"/>
                  <a:pt x="21756" y="53986"/>
                </a:cubicBezTo>
                <a:cubicBezTo>
                  <a:pt x="8821" y="53986"/>
                  <a:pt x="245" y="56047"/>
                  <a:pt x="1" y="62720"/>
                </a:cubicBezTo>
                <a:lnTo>
                  <a:pt x="132642" y="62720"/>
                </a:lnTo>
                <a:lnTo>
                  <a:pt x="132642" y="424"/>
                </a:lnTo>
                <a:cubicBezTo>
                  <a:pt x="132642" y="424"/>
                  <a:pt x="131968" y="1"/>
                  <a:pt x="1310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21"/>
          <p:cNvSpPr/>
          <p:nvPr/>
        </p:nvSpPr>
        <p:spPr>
          <a:xfrm>
            <a:off x="2393145" y="1662513"/>
            <a:ext cx="6902988" cy="3612283"/>
          </a:xfrm>
          <a:custGeom>
            <a:avLst/>
            <a:gdLst/>
            <a:ahLst/>
            <a:cxnLst/>
            <a:rect l="l" t="t" r="r" b="b"/>
            <a:pathLst>
              <a:path w="135772" h="71045" fill="none" extrusionOk="0">
                <a:moveTo>
                  <a:pt x="135771" y="5189"/>
                </a:moveTo>
                <a:cubicBezTo>
                  <a:pt x="135771" y="5189"/>
                  <a:pt x="127773" y="0"/>
                  <a:pt x="130393" y="24952"/>
                </a:cubicBezTo>
                <a:cubicBezTo>
                  <a:pt x="133011" y="49901"/>
                  <a:pt x="130933" y="68539"/>
                  <a:pt x="89187" y="67035"/>
                </a:cubicBezTo>
                <a:cubicBezTo>
                  <a:pt x="47442" y="64631"/>
                  <a:pt x="582" y="54614"/>
                  <a:pt x="1" y="71045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259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21"/>
          <p:cNvSpPr/>
          <p:nvPr/>
        </p:nvSpPr>
        <p:spPr>
          <a:xfrm>
            <a:off x="-304800" y="-304800"/>
            <a:ext cx="4033956" cy="3536441"/>
          </a:xfrm>
          <a:custGeom>
            <a:avLst/>
            <a:gdLst/>
            <a:ahLst/>
            <a:cxnLst/>
            <a:rect l="l" t="t" r="r" b="b"/>
            <a:pathLst>
              <a:path w="89539" h="78496" extrusionOk="0">
                <a:moveTo>
                  <a:pt x="1" y="0"/>
                </a:moveTo>
                <a:lnTo>
                  <a:pt x="1" y="78496"/>
                </a:lnTo>
                <a:cubicBezTo>
                  <a:pt x="1" y="78496"/>
                  <a:pt x="21981" y="73533"/>
                  <a:pt x="12297" y="40721"/>
                </a:cubicBezTo>
                <a:cubicBezTo>
                  <a:pt x="5116" y="16396"/>
                  <a:pt x="15596" y="10505"/>
                  <a:pt x="34765" y="10505"/>
                </a:cubicBezTo>
                <a:cubicBezTo>
                  <a:pt x="41452" y="10505"/>
                  <a:pt x="49196" y="11222"/>
                  <a:pt x="57617" y="12123"/>
                </a:cubicBezTo>
                <a:cubicBezTo>
                  <a:pt x="60886" y="12473"/>
                  <a:pt x="63794" y="12630"/>
                  <a:pt x="66380" y="12630"/>
                </a:cubicBezTo>
                <a:cubicBezTo>
                  <a:pt x="89538" y="12630"/>
                  <a:pt x="86840" y="0"/>
                  <a:pt x="868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21"/>
          <p:cNvSpPr/>
          <p:nvPr/>
        </p:nvSpPr>
        <p:spPr>
          <a:xfrm>
            <a:off x="-482917" y="-360508"/>
            <a:ext cx="4122160" cy="3560191"/>
          </a:xfrm>
          <a:custGeom>
            <a:avLst/>
            <a:gdLst/>
            <a:ahLst/>
            <a:cxnLst/>
            <a:rect l="l" t="t" r="r" b="b"/>
            <a:pathLst>
              <a:path w="95189" h="82212" fill="none" extrusionOk="0">
                <a:moveTo>
                  <a:pt x="91672" y="0"/>
                </a:moveTo>
                <a:cubicBezTo>
                  <a:pt x="91672" y="0"/>
                  <a:pt x="95189" y="16346"/>
                  <a:pt x="60821" y="12697"/>
                </a:cubicBezTo>
                <a:cubicBezTo>
                  <a:pt x="26453" y="9046"/>
                  <a:pt x="2758" y="8285"/>
                  <a:pt x="12982" y="42650"/>
                </a:cubicBezTo>
                <a:cubicBezTo>
                  <a:pt x="23204" y="77013"/>
                  <a:pt x="0" y="82212"/>
                  <a:pt x="0" y="82212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259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21"/>
          <p:cNvSpPr txBox="1">
            <a:spLocks noGrp="1"/>
          </p:cNvSpPr>
          <p:nvPr>
            <p:ph type="title"/>
          </p:nvPr>
        </p:nvSpPr>
        <p:spPr>
          <a:xfrm>
            <a:off x="720000" y="5394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0" name="Google Shape;580;p21"/>
          <p:cNvSpPr txBox="1">
            <a:spLocks noGrp="1"/>
          </p:cNvSpPr>
          <p:nvPr>
            <p:ph type="subTitle" idx="1"/>
          </p:nvPr>
        </p:nvSpPr>
        <p:spPr>
          <a:xfrm>
            <a:off x="1256852" y="2219913"/>
            <a:ext cx="2210100" cy="49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oiny"/>
                <a:ea typeface="Coiny"/>
                <a:cs typeface="Coiny"/>
                <a:sym typeface="Coin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1" name="Google Shape;581;p21"/>
          <p:cNvSpPr txBox="1">
            <a:spLocks noGrp="1"/>
          </p:cNvSpPr>
          <p:nvPr>
            <p:ph type="subTitle" idx="2"/>
          </p:nvPr>
        </p:nvSpPr>
        <p:spPr>
          <a:xfrm>
            <a:off x="1256850" y="2620371"/>
            <a:ext cx="2210100" cy="7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2" name="Google Shape;582;p21"/>
          <p:cNvSpPr txBox="1">
            <a:spLocks noGrp="1"/>
          </p:cNvSpPr>
          <p:nvPr>
            <p:ph type="subTitle" idx="3"/>
          </p:nvPr>
        </p:nvSpPr>
        <p:spPr>
          <a:xfrm>
            <a:off x="3466950" y="3724054"/>
            <a:ext cx="2210100" cy="7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3" name="Google Shape;583;p21"/>
          <p:cNvSpPr txBox="1">
            <a:spLocks noGrp="1"/>
          </p:cNvSpPr>
          <p:nvPr>
            <p:ph type="subTitle" idx="4"/>
          </p:nvPr>
        </p:nvSpPr>
        <p:spPr>
          <a:xfrm>
            <a:off x="5677049" y="2620373"/>
            <a:ext cx="2210100" cy="7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4" name="Google Shape;584;p21"/>
          <p:cNvSpPr txBox="1">
            <a:spLocks noGrp="1"/>
          </p:cNvSpPr>
          <p:nvPr>
            <p:ph type="subTitle" idx="5"/>
          </p:nvPr>
        </p:nvSpPr>
        <p:spPr>
          <a:xfrm>
            <a:off x="3466952" y="3323563"/>
            <a:ext cx="2210100" cy="49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oiny"/>
                <a:ea typeface="Coiny"/>
                <a:cs typeface="Coiny"/>
                <a:sym typeface="Coin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5" name="Google Shape;585;p21"/>
          <p:cNvSpPr txBox="1">
            <a:spLocks noGrp="1"/>
          </p:cNvSpPr>
          <p:nvPr>
            <p:ph type="subTitle" idx="6"/>
          </p:nvPr>
        </p:nvSpPr>
        <p:spPr>
          <a:xfrm>
            <a:off x="5677050" y="2219913"/>
            <a:ext cx="2210100" cy="49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oiny"/>
                <a:ea typeface="Coiny"/>
                <a:cs typeface="Coiny"/>
                <a:sym typeface="Coin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586" name="Google Shape;586;p21"/>
          <p:cNvGrpSpPr/>
          <p:nvPr/>
        </p:nvGrpSpPr>
        <p:grpSpPr>
          <a:xfrm>
            <a:off x="368099" y="3882080"/>
            <a:ext cx="465425" cy="1643337"/>
            <a:chOff x="715099" y="4345393"/>
            <a:chExt cx="465425" cy="1643337"/>
          </a:xfrm>
        </p:grpSpPr>
        <p:sp>
          <p:nvSpPr>
            <p:cNvPr id="587" name="Google Shape;587;p21"/>
            <p:cNvSpPr/>
            <p:nvPr/>
          </p:nvSpPr>
          <p:spPr>
            <a:xfrm rot="5400000">
              <a:off x="705725" y="5268489"/>
              <a:ext cx="208131" cy="189290"/>
            </a:xfrm>
            <a:custGeom>
              <a:avLst/>
              <a:gdLst/>
              <a:ahLst/>
              <a:cxnLst/>
              <a:rect l="l" t="t" r="r" b="b"/>
              <a:pathLst>
                <a:path w="4496" h="4089" extrusionOk="0">
                  <a:moveTo>
                    <a:pt x="2248" y="0"/>
                  </a:moveTo>
                  <a:cubicBezTo>
                    <a:pt x="1321" y="0"/>
                    <a:pt x="480" y="635"/>
                    <a:pt x="260" y="1576"/>
                  </a:cubicBezTo>
                  <a:cubicBezTo>
                    <a:pt x="0" y="2675"/>
                    <a:pt x="683" y="3776"/>
                    <a:pt x="1782" y="4033"/>
                  </a:cubicBezTo>
                  <a:cubicBezTo>
                    <a:pt x="1940" y="4070"/>
                    <a:pt x="2098" y="4088"/>
                    <a:pt x="2253" y="4088"/>
                  </a:cubicBezTo>
                  <a:cubicBezTo>
                    <a:pt x="3180" y="4088"/>
                    <a:pt x="4018" y="3454"/>
                    <a:pt x="4238" y="2511"/>
                  </a:cubicBezTo>
                  <a:cubicBezTo>
                    <a:pt x="4496" y="1413"/>
                    <a:pt x="3815" y="314"/>
                    <a:pt x="2717" y="54"/>
                  </a:cubicBezTo>
                  <a:cubicBezTo>
                    <a:pt x="2560" y="18"/>
                    <a:pt x="2403" y="0"/>
                    <a:pt x="22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1"/>
            <p:cNvSpPr/>
            <p:nvPr/>
          </p:nvSpPr>
          <p:spPr>
            <a:xfrm rot="5400000">
              <a:off x="984359" y="5268396"/>
              <a:ext cx="203085" cy="189244"/>
            </a:xfrm>
            <a:custGeom>
              <a:avLst/>
              <a:gdLst/>
              <a:ahLst/>
              <a:cxnLst/>
              <a:rect l="l" t="t" r="r" b="b"/>
              <a:pathLst>
                <a:path w="4387" h="4088" extrusionOk="0">
                  <a:moveTo>
                    <a:pt x="2190" y="1"/>
                  </a:moveTo>
                  <a:cubicBezTo>
                    <a:pt x="1200" y="1"/>
                    <a:pt x="329" y="722"/>
                    <a:pt x="174" y="1734"/>
                  </a:cubicBezTo>
                  <a:cubicBezTo>
                    <a:pt x="0" y="2848"/>
                    <a:pt x="766" y="3892"/>
                    <a:pt x="1880" y="4063"/>
                  </a:cubicBezTo>
                  <a:cubicBezTo>
                    <a:pt x="1987" y="4080"/>
                    <a:pt x="2093" y="4088"/>
                    <a:pt x="2197" y="4088"/>
                  </a:cubicBezTo>
                  <a:cubicBezTo>
                    <a:pt x="3188" y="4088"/>
                    <a:pt x="4057" y="3365"/>
                    <a:pt x="4212" y="2357"/>
                  </a:cubicBezTo>
                  <a:cubicBezTo>
                    <a:pt x="4386" y="1240"/>
                    <a:pt x="3620" y="196"/>
                    <a:pt x="2504" y="25"/>
                  </a:cubicBezTo>
                  <a:cubicBezTo>
                    <a:pt x="2398" y="9"/>
                    <a:pt x="2294" y="1"/>
                    <a:pt x="2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1"/>
            <p:cNvSpPr/>
            <p:nvPr/>
          </p:nvSpPr>
          <p:spPr>
            <a:xfrm rot="5400000">
              <a:off x="705702" y="5529231"/>
              <a:ext cx="208177" cy="189290"/>
            </a:xfrm>
            <a:custGeom>
              <a:avLst/>
              <a:gdLst/>
              <a:ahLst/>
              <a:cxnLst/>
              <a:rect l="l" t="t" r="r" b="b"/>
              <a:pathLst>
                <a:path w="4497" h="4089" extrusionOk="0">
                  <a:moveTo>
                    <a:pt x="2249" y="0"/>
                  </a:moveTo>
                  <a:cubicBezTo>
                    <a:pt x="1322" y="0"/>
                    <a:pt x="481" y="635"/>
                    <a:pt x="258" y="1576"/>
                  </a:cubicBezTo>
                  <a:cubicBezTo>
                    <a:pt x="1" y="2675"/>
                    <a:pt x="681" y="3776"/>
                    <a:pt x="1780" y="4033"/>
                  </a:cubicBezTo>
                  <a:cubicBezTo>
                    <a:pt x="1938" y="4070"/>
                    <a:pt x="2097" y="4088"/>
                    <a:pt x="2252" y="4088"/>
                  </a:cubicBezTo>
                  <a:cubicBezTo>
                    <a:pt x="3180" y="4088"/>
                    <a:pt x="4017" y="3454"/>
                    <a:pt x="4239" y="2511"/>
                  </a:cubicBezTo>
                  <a:cubicBezTo>
                    <a:pt x="4496" y="1413"/>
                    <a:pt x="3816" y="314"/>
                    <a:pt x="2717" y="54"/>
                  </a:cubicBezTo>
                  <a:cubicBezTo>
                    <a:pt x="2561" y="18"/>
                    <a:pt x="2404" y="0"/>
                    <a:pt x="22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1"/>
            <p:cNvSpPr/>
            <p:nvPr/>
          </p:nvSpPr>
          <p:spPr>
            <a:xfrm rot="5400000">
              <a:off x="984406" y="5529069"/>
              <a:ext cx="202993" cy="189244"/>
            </a:xfrm>
            <a:custGeom>
              <a:avLst/>
              <a:gdLst/>
              <a:ahLst/>
              <a:cxnLst/>
              <a:rect l="l" t="t" r="r" b="b"/>
              <a:pathLst>
                <a:path w="4385" h="4088" extrusionOk="0">
                  <a:moveTo>
                    <a:pt x="2187" y="0"/>
                  </a:moveTo>
                  <a:cubicBezTo>
                    <a:pt x="1196" y="0"/>
                    <a:pt x="327" y="723"/>
                    <a:pt x="172" y="1731"/>
                  </a:cubicBezTo>
                  <a:cubicBezTo>
                    <a:pt x="1" y="2848"/>
                    <a:pt x="764" y="3892"/>
                    <a:pt x="1881" y="4063"/>
                  </a:cubicBezTo>
                  <a:cubicBezTo>
                    <a:pt x="1987" y="4080"/>
                    <a:pt x="2093" y="4088"/>
                    <a:pt x="2197" y="4088"/>
                  </a:cubicBezTo>
                  <a:cubicBezTo>
                    <a:pt x="3186" y="4088"/>
                    <a:pt x="4056" y="3364"/>
                    <a:pt x="4213" y="2354"/>
                  </a:cubicBezTo>
                  <a:cubicBezTo>
                    <a:pt x="4385" y="1240"/>
                    <a:pt x="3618" y="196"/>
                    <a:pt x="2504" y="25"/>
                  </a:cubicBezTo>
                  <a:cubicBezTo>
                    <a:pt x="2398" y="8"/>
                    <a:pt x="2292" y="0"/>
                    <a:pt x="21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1"/>
            <p:cNvSpPr/>
            <p:nvPr/>
          </p:nvSpPr>
          <p:spPr>
            <a:xfrm rot="5400000">
              <a:off x="705632" y="5789927"/>
              <a:ext cx="208270" cy="189336"/>
            </a:xfrm>
            <a:custGeom>
              <a:avLst/>
              <a:gdLst/>
              <a:ahLst/>
              <a:cxnLst/>
              <a:rect l="l" t="t" r="r" b="b"/>
              <a:pathLst>
                <a:path w="4499" h="4090" extrusionOk="0">
                  <a:moveTo>
                    <a:pt x="2248" y="0"/>
                  </a:moveTo>
                  <a:cubicBezTo>
                    <a:pt x="1321" y="0"/>
                    <a:pt x="480" y="635"/>
                    <a:pt x="260" y="1576"/>
                  </a:cubicBezTo>
                  <a:cubicBezTo>
                    <a:pt x="0" y="2675"/>
                    <a:pt x="683" y="3776"/>
                    <a:pt x="1782" y="4036"/>
                  </a:cubicBezTo>
                  <a:cubicBezTo>
                    <a:pt x="1938" y="4072"/>
                    <a:pt x="2095" y="4090"/>
                    <a:pt x="2250" y="4090"/>
                  </a:cubicBezTo>
                  <a:cubicBezTo>
                    <a:pt x="3177" y="4090"/>
                    <a:pt x="4018" y="3455"/>
                    <a:pt x="4238" y="2514"/>
                  </a:cubicBezTo>
                  <a:cubicBezTo>
                    <a:pt x="4498" y="1413"/>
                    <a:pt x="3815" y="314"/>
                    <a:pt x="2717" y="54"/>
                  </a:cubicBezTo>
                  <a:cubicBezTo>
                    <a:pt x="2560" y="18"/>
                    <a:pt x="2403" y="0"/>
                    <a:pt x="22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1"/>
            <p:cNvSpPr/>
            <p:nvPr/>
          </p:nvSpPr>
          <p:spPr>
            <a:xfrm rot="5400000">
              <a:off x="984429" y="5789719"/>
              <a:ext cx="202946" cy="189244"/>
            </a:xfrm>
            <a:custGeom>
              <a:avLst/>
              <a:gdLst/>
              <a:ahLst/>
              <a:cxnLst/>
              <a:rect l="l" t="t" r="r" b="b"/>
              <a:pathLst>
                <a:path w="4384" h="4088" extrusionOk="0">
                  <a:moveTo>
                    <a:pt x="2190" y="1"/>
                  </a:moveTo>
                  <a:cubicBezTo>
                    <a:pt x="1197" y="1"/>
                    <a:pt x="327" y="722"/>
                    <a:pt x="171" y="1734"/>
                  </a:cubicBezTo>
                  <a:cubicBezTo>
                    <a:pt x="0" y="2848"/>
                    <a:pt x="764" y="3892"/>
                    <a:pt x="1880" y="4063"/>
                  </a:cubicBezTo>
                  <a:cubicBezTo>
                    <a:pt x="1987" y="4080"/>
                    <a:pt x="2093" y="4088"/>
                    <a:pt x="2197" y="4088"/>
                  </a:cubicBezTo>
                  <a:cubicBezTo>
                    <a:pt x="3188" y="4088"/>
                    <a:pt x="4057" y="3365"/>
                    <a:pt x="4212" y="2357"/>
                  </a:cubicBezTo>
                  <a:cubicBezTo>
                    <a:pt x="4384" y="1240"/>
                    <a:pt x="3620" y="196"/>
                    <a:pt x="2504" y="25"/>
                  </a:cubicBezTo>
                  <a:cubicBezTo>
                    <a:pt x="2398" y="9"/>
                    <a:pt x="2293" y="1"/>
                    <a:pt x="2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1"/>
            <p:cNvSpPr/>
            <p:nvPr/>
          </p:nvSpPr>
          <p:spPr>
            <a:xfrm rot="5400000">
              <a:off x="991234" y="4866785"/>
              <a:ext cx="189244" cy="189244"/>
            </a:xfrm>
            <a:custGeom>
              <a:avLst/>
              <a:gdLst/>
              <a:ahLst/>
              <a:cxnLst/>
              <a:rect l="l" t="t" r="r" b="b"/>
              <a:pathLst>
                <a:path w="4088" h="4088" extrusionOk="0">
                  <a:moveTo>
                    <a:pt x="2044" y="0"/>
                  </a:moveTo>
                  <a:cubicBezTo>
                    <a:pt x="917" y="0"/>
                    <a:pt x="0" y="914"/>
                    <a:pt x="0" y="2044"/>
                  </a:cubicBezTo>
                  <a:cubicBezTo>
                    <a:pt x="0" y="3174"/>
                    <a:pt x="917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1"/>
            <p:cNvSpPr/>
            <p:nvPr/>
          </p:nvSpPr>
          <p:spPr>
            <a:xfrm rot="5400000">
              <a:off x="715215" y="4866762"/>
              <a:ext cx="189244" cy="189290"/>
            </a:xfrm>
            <a:custGeom>
              <a:avLst/>
              <a:gdLst/>
              <a:ahLst/>
              <a:cxnLst/>
              <a:rect l="l" t="t" r="r" b="b"/>
              <a:pathLst>
                <a:path w="4088" h="4089" extrusionOk="0">
                  <a:moveTo>
                    <a:pt x="2044" y="1"/>
                  </a:moveTo>
                  <a:cubicBezTo>
                    <a:pt x="917" y="1"/>
                    <a:pt x="0" y="915"/>
                    <a:pt x="0" y="2045"/>
                  </a:cubicBezTo>
                  <a:cubicBezTo>
                    <a:pt x="0" y="3174"/>
                    <a:pt x="917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1"/>
            <p:cNvSpPr/>
            <p:nvPr/>
          </p:nvSpPr>
          <p:spPr>
            <a:xfrm rot="5400000">
              <a:off x="991234" y="4606159"/>
              <a:ext cx="189244" cy="189244"/>
            </a:xfrm>
            <a:custGeom>
              <a:avLst/>
              <a:gdLst/>
              <a:ahLst/>
              <a:cxnLst/>
              <a:rect l="l" t="t" r="r" b="b"/>
              <a:pathLst>
                <a:path w="4088" h="4088" extrusionOk="0">
                  <a:moveTo>
                    <a:pt x="2044" y="0"/>
                  </a:moveTo>
                  <a:cubicBezTo>
                    <a:pt x="914" y="0"/>
                    <a:pt x="0" y="914"/>
                    <a:pt x="0" y="2044"/>
                  </a:cubicBezTo>
                  <a:cubicBezTo>
                    <a:pt x="0" y="3174"/>
                    <a:pt x="914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1"/>
            <p:cNvSpPr/>
            <p:nvPr/>
          </p:nvSpPr>
          <p:spPr>
            <a:xfrm rot="5400000">
              <a:off x="715215" y="4606135"/>
              <a:ext cx="189244" cy="189290"/>
            </a:xfrm>
            <a:custGeom>
              <a:avLst/>
              <a:gdLst/>
              <a:ahLst/>
              <a:cxnLst/>
              <a:rect l="l" t="t" r="r" b="b"/>
              <a:pathLst>
                <a:path w="4088" h="4089" extrusionOk="0">
                  <a:moveTo>
                    <a:pt x="2044" y="1"/>
                  </a:moveTo>
                  <a:cubicBezTo>
                    <a:pt x="914" y="1"/>
                    <a:pt x="0" y="915"/>
                    <a:pt x="0" y="2045"/>
                  </a:cubicBezTo>
                  <a:cubicBezTo>
                    <a:pt x="0" y="3174"/>
                    <a:pt x="914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1"/>
            <p:cNvSpPr/>
            <p:nvPr/>
          </p:nvSpPr>
          <p:spPr>
            <a:xfrm rot="5400000">
              <a:off x="991211" y="4345416"/>
              <a:ext cx="189290" cy="189244"/>
            </a:xfrm>
            <a:custGeom>
              <a:avLst/>
              <a:gdLst/>
              <a:ahLst/>
              <a:cxnLst/>
              <a:rect l="l" t="t" r="r" b="b"/>
              <a:pathLst>
                <a:path w="4089" h="4088" extrusionOk="0">
                  <a:moveTo>
                    <a:pt x="2044" y="0"/>
                  </a:moveTo>
                  <a:cubicBezTo>
                    <a:pt x="917" y="0"/>
                    <a:pt x="0" y="914"/>
                    <a:pt x="0" y="2044"/>
                  </a:cubicBezTo>
                  <a:cubicBezTo>
                    <a:pt x="0" y="3174"/>
                    <a:pt x="917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1"/>
            <p:cNvSpPr/>
            <p:nvPr/>
          </p:nvSpPr>
          <p:spPr>
            <a:xfrm rot="5400000">
              <a:off x="715192" y="4345393"/>
              <a:ext cx="189290" cy="189290"/>
            </a:xfrm>
            <a:custGeom>
              <a:avLst/>
              <a:gdLst/>
              <a:ahLst/>
              <a:cxnLst/>
              <a:rect l="l" t="t" r="r" b="b"/>
              <a:pathLst>
                <a:path w="4089" h="4089" extrusionOk="0">
                  <a:moveTo>
                    <a:pt x="2044" y="1"/>
                  </a:moveTo>
                  <a:cubicBezTo>
                    <a:pt x="917" y="1"/>
                    <a:pt x="0" y="915"/>
                    <a:pt x="0" y="2045"/>
                  </a:cubicBezTo>
                  <a:cubicBezTo>
                    <a:pt x="0" y="3174"/>
                    <a:pt x="917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9" name="Google Shape;599;p21"/>
          <p:cNvGrpSpPr/>
          <p:nvPr/>
        </p:nvGrpSpPr>
        <p:grpSpPr>
          <a:xfrm>
            <a:off x="8096917" y="-617607"/>
            <a:ext cx="465332" cy="2305228"/>
            <a:chOff x="7622917" y="-1081307"/>
            <a:chExt cx="465332" cy="2305228"/>
          </a:xfrm>
        </p:grpSpPr>
        <p:sp>
          <p:nvSpPr>
            <p:cNvPr id="600" name="Google Shape;600;p21"/>
            <p:cNvSpPr/>
            <p:nvPr/>
          </p:nvSpPr>
          <p:spPr>
            <a:xfrm rot="5400000">
              <a:off x="7898936" y="1034654"/>
              <a:ext cx="189290" cy="189244"/>
            </a:xfrm>
            <a:custGeom>
              <a:avLst/>
              <a:gdLst/>
              <a:ahLst/>
              <a:cxnLst/>
              <a:rect l="l" t="t" r="r" b="b"/>
              <a:pathLst>
                <a:path w="4089" h="4088" extrusionOk="0">
                  <a:moveTo>
                    <a:pt x="2045" y="0"/>
                  </a:moveTo>
                  <a:cubicBezTo>
                    <a:pt x="918" y="0"/>
                    <a:pt x="1" y="914"/>
                    <a:pt x="1" y="2044"/>
                  </a:cubicBezTo>
                  <a:cubicBezTo>
                    <a:pt x="1" y="3174"/>
                    <a:pt x="918" y="4088"/>
                    <a:pt x="2045" y="4088"/>
                  </a:cubicBezTo>
                  <a:cubicBezTo>
                    <a:pt x="3174" y="4088"/>
                    <a:pt x="4089" y="3174"/>
                    <a:pt x="4089" y="2044"/>
                  </a:cubicBezTo>
                  <a:cubicBezTo>
                    <a:pt x="4089" y="914"/>
                    <a:pt x="3174" y="0"/>
                    <a:pt x="20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1"/>
            <p:cNvSpPr/>
            <p:nvPr/>
          </p:nvSpPr>
          <p:spPr>
            <a:xfrm rot="5400000">
              <a:off x="7622917" y="1034631"/>
              <a:ext cx="189290" cy="189290"/>
            </a:xfrm>
            <a:custGeom>
              <a:avLst/>
              <a:gdLst/>
              <a:ahLst/>
              <a:cxnLst/>
              <a:rect l="l" t="t" r="r" b="b"/>
              <a:pathLst>
                <a:path w="4089" h="4089" extrusionOk="0">
                  <a:moveTo>
                    <a:pt x="2045" y="1"/>
                  </a:moveTo>
                  <a:cubicBezTo>
                    <a:pt x="918" y="1"/>
                    <a:pt x="1" y="915"/>
                    <a:pt x="1" y="2045"/>
                  </a:cubicBezTo>
                  <a:cubicBezTo>
                    <a:pt x="1" y="3174"/>
                    <a:pt x="918" y="4089"/>
                    <a:pt x="2045" y="4089"/>
                  </a:cubicBezTo>
                  <a:cubicBezTo>
                    <a:pt x="3174" y="4089"/>
                    <a:pt x="4089" y="3174"/>
                    <a:pt x="4089" y="2045"/>
                  </a:cubicBezTo>
                  <a:cubicBezTo>
                    <a:pt x="4089" y="915"/>
                    <a:pt x="3174" y="1"/>
                    <a:pt x="20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1"/>
            <p:cNvSpPr/>
            <p:nvPr/>
          </p:nvSpPr>
          <p:spPr>
            <a:xfrm rot="5400000">
              <a:off x="7898936" y="774027"/>
              <a:ext cx="189290" cy="189244"/>
            </a:xfrm>
            <a:custGeom>
              <a:avLst/>
              <a:gdLst/>
              <a:ahLst/>
              <a:cxnLst/>
              <a:rect l="l" t="t" r="r" b="b"/>
              <a:pathLst>
                <a:path w="4089" h="4088" extrusionOk="0">
                  <a:moveTo>
                    <a:pt x="2045" y="0"/>
                  </a:moveTo>
                  <a:cubicBezTo>
                    <a:pt x="915" y="0"/>
                    <a:pt x="1" y="914"/>
                    <a:pt x="1" y="2044"/>
                  </a:cubicBezTo>
                  <a:cubicBezTo>
                    <a:pt x="1" y="3174"/>
                    <a:pt x="915" y="4088"/>
                    <a:pt x="2045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1"/>
            <p:cNvSpPr/>
            <p:nvPr/>
          </p:nvSpPr>
          <p:spPr>
            <a:xfrm rot="5400000">
              <a:off x="7622917" y="774004"/>
              <a:ext cx="189290" cy="189290"/>
            </a:xfrm>
            <a:custGeom>
              <a:avLst/>
              <a:gdLst/>
              <a:ahLst/>
              <a:cxnLst/>
              <a:rect l="l" t="t" r="r" b="b"/>
              <a:pathLst>
                <a:path w="4089" h="4089" extrusionOk="0">
                  <a:moveTo>
                    <a:pt x="2045" y="1"/>
                  </a:moveTo>
                  <a:cubicBezTo>
                    <a:pt x="915" y="1"/>
                    <a:pt x="1" y="915"/>
                    <a:pt x="1" y="2045"/>
                  </a:cubicBezTo>
                  <a:cubicBezTo>
                    <a:pt x="1" y="3174"/>
                    <a:pt x="915" y="4089"/>
                    <a:pt x="2045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1"/>
            <p:cNvSpPr/>
            <p:nvPr/>
          </p:nvSpPr>
          <p:spPr>
            <a:xfrm rot="5400000">
              <a:off x="7622917" y="-149022"/>
              <a:ext cx="189290" cy="189290"/>
            </a:xfrm>
            <a:custGeom>
              <a:avLst/>
              <a:gdLst/>
              <a:ahLst/>
              <a:cxnLst/>
              <a:rect l="l" t="t" r="r" b="b"/>
              <a:pathLst>
                <a:path w="4089" h="4089" extrusionOk="0">
                  <a:moveTo>
                    <a:pt x="2044" y="1"/>
                  </a:moveTo>
                  <a:cubicBezTo>
                    <a:pt x="915" y="1"/>
                    <a:pt x="0" y="915"/>
                    <a:pt x="0" y="2045"/>
                  </a:cubicBezTo>
                  <a:cubicBezTo>
                    <a:pt x="0" y="3174"/>
                    <a:pt x="915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1"/>
            <p:cNvSpPr/>
            <p:nvPr/>
          </p:nvSpPr>
          <p:spPr>
            <a:xfrm rot="5400000">
              <a:off x="7898936" y="-148999"/>
              <a:ext cx="189290" cy="189244"/>
            </a:xfrm>
            <a:custGeom>
              <a:avLst/>
              <a:gdLst/>
              <a:ahLst/>
              <a:cxnLst/>
              <a:rect l="l" t="t" r="r" b="b"/>
              <a:pathLst>
                <a:path w="4089" h="4088" extrusionOk="0">
                  <a:moveTo>
                    <a:pt x="2044" y="0"/>
                  </a:moveTo>
                  <a:cubicBezTo>
                    <a:pt x="915" y="0"/>
                    <a:pt x="0" y="914"/>
                    <a:pt x="0" y="2044"/>
                  </a:cubicBezTo>
                  <a:cubicBezTo>
                    <a:pt x="0" y="3174"/>
                    <a:pt x="915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1"/>
            <p:cNvSpPr/>
            <p:nvPr/>
          </p:nvSpPr>
          <p:spPr>
            <a:xfrm rot="5400000">
              <a:off x="7622940" y="111720"/>
              <a:ext cx="189244" cy="189290"/>
            </a:xfrm>
            <a:custGeom>
              <a:avLst/>
              <a:gdLst/>
              <a:ahLst/>
              <a:cxnLst/>
              <a:rect l="l" t="t" r="r" b="b"/>
              <a:pathLst>
                <a:path w="4088" h="4089" extrusionOk="0">
                  <a:moveTo>
                    <a:pt x="2044" y="1"/>
                  </a:moveTo>
                  <a:cubicBezTo>
                    <a:pt x="914" y="1"/>
                    <a:pt x="0" y="915"/>
                    <a:pt x="0" y="2045"/>
                  </a:cubicBezTo>
                  <a:cubicBezTo>
                    <a:pt x="0" y="3174"/>
                    <a:pt x="914" y="4089"/>
                    <a:pt x="2044" y="4089"/>
                  </a:cubicBezTo>
                  <a:cubicBezTo>
                    <a:pt x="3171" y="4089"/>
                    <a:pt x="4088" y="3174"/>
                    <a:pt x="4088" y="2045"/>
                  </a:cubicBezTo>
                  <a:cubicBezTo>
                    <a:pt x="4088" y="915"/>
                    <a:pt x="3171" y="1"/>
                    <a:pt x="2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1"/>
            <p:cNvSpPr/>
            <p:nvPr/>
          </p:nvSpPr>
          <p:spPr>
            <a:xfrm rot="5400000">
              <a:off x="7898959" y="111744"/>
              <a:ext cx="189244" cy="189244"/>
            </a:xfrm>
            <a:custGeom>
              <a:avLst/>
              <a:gdLst/>
              <a:ahLst/>
              <a:cxnLst/>
              <a:rect l="l" t="t" r="r" b="b"/>
              <a:pathLst>
                <a:path w="4088" h="4088" extrusionOk="0">
                  <a:moveTo>
                    <a:pt x="2044" y="0"/>
                  </a:moveTo>
                  <a:cubicBezTo>
                    <a:pt x="914" y="0"/>
                    <a:pt x="0" y="914"/>
                    <a:pt x="0" y="2044"/>
                  </a:cubicBezTo>
                  <a:cubicBezTo>
                    <a:pt x="0" y="3174"/>
                    <a:pt x="914" y="4088"/>
                    <a:pt x="2044" y="4088"/>
                  </a:cubicBezTo>
                  <a:cubicBezTo>
                    <a:pt x="3171" y="4088"/>
                    <a:pt x="4088" y="3174"/>
                    <a:pt x="4088" y="2044"/>
                  </a:cubicBezTo>
                  <a:cubicBezTo>
                    <a:pt x="4088" y="914"/>
                    <a:pt x="3171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1"/>
            <p:cNvSpPr/>
            <p:nvPr/>
          </p:nvSpPr>
          <p:spPr>
            <a:xfrm rot="5400000">
              <a:off x="7622940" y="372347"/>
              <a:ext cx="189244" cy="189290"/>
            </a:xfrm>
            <a:custGeom>
              <a:avLst/>
              <a:gdLst/>
              <a:ahLst/>
              <a:cxnLst/>
              <a:rect l="l" t="t" r="r" b="b"/>
              <a:pathLst>
                <a:path w="4088" h="4089" extrusionOk="0">
                  <a:moveTo>
                    <a:pt x="2044" y="1"/>
                  </a:moveTo>
                  <a:cubicBezTo>
                    <a:pt x="915" y="1"/>
                    <a:pt x="0" y="915"/>
                    <a:pt x="0" y="2045"/>
                  </a:cubicBezTo>
                  <a:cubicBezTo>
                    <a:pt x="0" y="3174"/>
                    <a:pt x="915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1"/>
            <p:cNvSpPr/>
            <p:nvPr/>
          </p:nvSpPr>
          <p:spPr>
            <a:xfrm rot="5400000">
              <a:off x="7898959" y="372370"/>
              <a:ext cx="189244" cy="189244"/>
            </a:xfrm>
            <a:custGeom>
              <a:avLst/>
              <a:gdLst/>
              <a:ahLst/>
              <a:cxnLst/>
              <a:rect l="l" t="t" r="r" b="b"/>
              <a:pathLst>
                <a:path w="4088" h="4088" extrusionOk="0">
                  <a:moveTo>
                    <a:pt x="2044" y="0"/>
                  </a:moveTo>
                  <a:cubicBezTo>
                    <a:pt x="915" y="0"/>
                    <a:pt x="0" y="914"/>
                    <a:pt x="0" y="2044"/>
                  </a:cubicBezTo>
                  <a:cubicBezTo>
                    <a:pt x="0" y="3174"/>
                    <a:pt x="915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1"/>
            <p:cNvSpPr/>
            <p:nvPr/>
          </p:nvSpPr>
          <p:spPr>
            <a:xfrm rot="5400000">
              <a:off x="7891598" y="-550841"/>
              <a:ext cx="204057" cy="189244"/>
            </a:xfrm>
            <a:custGeom>
              <a:avLst/>
              <a:gdLst/>
              <a:ahLst/>
              <a:cxnLst/>
              <a:rect l="l" t="t" r="r" b="b"/>
              <a:pathLst>
                <a:path w="4408" h="4088" extrusionOk="0">
                  <a:moveTo>
                    <a:pt x="2202" y="1"/>
                  </a:moveTo>
                  <a:cubicBezTo>
                    <a:pt x="1223" y="1"/>
                    <a:pt x="360" y="705"/>
                    <a:pt x="190" y="1702"/>
                  </a:cubicBezTo>
                  <a:cubicBezTo>
                    <a:pt x="0" y="2814"/>
                    <a:pt x="748" y="3871"/>
                    <a:pt x="1862" y="4058"/>
                  </a:cubicBezTo>
                  <a:cubicBezTo>
                    <a:pt x="1979" y="4078"/>
                    <a:pt x="2094" y="4087"/>
                    <a:pt x="2208" y="4087"/>
                  </a:cubicBezTo>
                  <a:cubicBezTo>
                    <a:pt x="3185" y="4087"/>
                    <a:pt x="4051" y="3383"/>
                    <a:pt x="4220" y="2385"/>
                  </a:cubicBezTo>
                  <a:cubicBezTo>
                    <a:pt x="4407" y="1274"/>
                    <a:pt x="3660" y="220"/>
                    <a:pt x="2548" y="30"/>
                  </a:cubicBezTo>
                  <a:cubicBezTo>
                    <a:pt x="2432" y="10"/>
                    <a:pt x="2316" y="1"/>
                    <a:pt x="22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1"/>
            <p:cNvSpPr/>
            <p:nvPr/>
          </p:nvSpPr>
          <p:spPr>
            <a:xfrm rot="5400000">
              <a:off x="7613681" y="-550679"/>
              <a:ext cx="207761" cy="189290"/>
            </a:xfrm>
            <a:custGeom>
              <a:avLst/>
              <a:gdLst/>
              <a:ahLst/>
              <a:cxnLst/>
              <a:rect l="l" t="t" r="r" b="b"/>
              <a:pathLst>
                <a:path w="4488" h="4089" extrusionOk="0">
                  <a:moveTo>
                    <a:pt x="2244" y="0"/>
                  </a:moveTo>
                  <a:cubicBezTo>
                    <a:pt x="1721" y="0"/>
                    <a:pt x="1199" y="200"/>
                    <a:pt x="800" y="598"/>
                  </a:cubicBezTo>
                  <a:cubicBezTo>
                    <a:pt x="0" y="1398"/>
                    <a:pt x="0" y="2691"/>
                    <a:pt x="800" y="3489"/>
                  </a:cubicBezTo>
                  <a:cubicBezTo>
                    <a:pt x="1199" y="3889"/>
                    <a:pt x="1721" y="4089"/>
                    <a:pt x="2244" y="4089"/>
                  </a:cubicBezTo>
                  <a:cubicBezTo>
                    <a:pt x="2767" y="4089"/>
                    <a:pt x="3290" y="3889"/>
                    <a:pt x="3690" y="3489"/>
                  </a:cubicBezTo>
                  <a:cubicBezTo>
                    <a:pt x="4488" y="2691"/>
                    <a:pt x="4488" y="1398"/>
                    <a:pt x="3690" y="598"/>
                  </a:cubicBezTo>
                  <a:cubicBezTo>
                    <a:pt x="3290" y="200"/>
                    <a:pt x="2767" y="0"/>
                    <a:pt x="2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1"/>
            <p:cNvSpPr/>
            <p:nvPr/>
          </p:nvSpPr>
          <p:spPr>
            <a:xfrm rot="5400000">
              <a:off x="7891552" y="-811514"/>
              <a:ext cx="204057" cy="189336"/>
            </a:xfrm>
            <a:custGeom>
              <a:avLst/>
              <a:gdLst/>
              <a:ahLst/>
              <a:cxnLst/>
              <a:rect l="l" t="t" r="r" b="b"/>
              <a:pathLst>
                <a:path w="4408" h="4090" extrusionOk="0">
                  <a:moveTo>
                    <a:pt x="2200" y="1"/>
                  </a:moveTo>
                  <a:cubicBezTo>
                    <a:pt x="1222" y="1"/>
                    <a:pt x="357" y="705"/>
                    <a:pt x="187" y="1702"/>
                  </a:cubicBezTo>
                  <a:cubicBezTo>
                    <a:pt x="0" y="2814"/>
                    <a:pt x="748" y="3871"/>
                    <a:pt x="1862" y="4060"/>
                  </a:cubicBezTo>
                  <a:cubicBezTo>
                    <a:pt x="1977" y="4080"/>
                    <a:pt x="2091" y="4089"/>
                    <a:pt x="2204" y="4089"/>
                  </a:cubicBezTo>
                  <a:cubicBezTo>
                    <a:pt x="3182" y="4089"/>
                    <a:pt x="4048" y="3384"/>
                    <a:pt x="4218" y="2385"/>
                  </a:cubicBezTo>
                  <a:cubicBezTo>
                    <a:pt x="4407" y="1274"/>
                    <a:pt x="3659" y="220"/>
                    <a:pt x="2545" y="30"/>
                  </a:cubicBezTo>
                  <a:cubicBezTo>
                    <a:pt x="2429" y="10"/>
                    <a:pt x="2314" y="1"/>
                    <a:pt x="22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1"/>
            <p:cNvSpPr/>
            <p:nvPr/>
          </p:nvSpPr>
          <p:spPr>
            <a:xfrm rot="5400000">
              <a:off x="7613727" y="-811398"/>
              <a:ext cx="207668" cy="189290"/>
            </a:xfrm>
            <a:custGeom>
              <a:avLst/>
              <a:gdLst/>
              <a:ahLst/>
              <a:cxnLst/>
              <a:rect l="l" t="t" r="r" b="b"/>
              <a:pathLst>
                <a:path w="4486" h="4089" extrusionOk="0">
                  <a:moveTo>
                    <a:pt x="2243" y="0"/>
                  </a:moveTo>
                  <a:cubicBezTo>
                    <a:pt x="1720" y="0"/>
                    <a:pt x="1197" y="200"/>
                    <a:pt x="798" y="598"/>
                  </a:cubicBezTo>
                  <a:cubicBezTo>
                    <a:pt x="1" y="1398"/>
                    <a:pt x="1" y="2691"/>
                    <a:pt x="798" y="3489"/>
                  </a:cubicBezTo>
                  <a:cubicBezTo>
                    <a:pt x="1197" y="3889"/>
                    <a:pt x="1720" y="4089"/>
                    <a:pt x="2243" y="4089"/>
                  </a:cubicBezTo>
                  <a:cubicBezTo>
                    <a:pt x="2767" y="4089"/>
                    <a:pt x="3290" y="3889"/>
                    <a:pt x="3689" y="3489"/>
                  </a:cubicBezTo>
                  <a:cubicBezTo>
                    <a:pt x="4486" y="2691"/>
                    <a:pt x="4486" y="1398"/>
                    <a:pt x="3689" y="598"/>
                  </a:cubicBezTo>
                  <a:cubicBezTo>
                    <a:pt x="3290" y="200"/>
                    <a:pt x="2767" y="0"/>
                    <a:pt x="22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1"/>
            <p:cNvSpPr/>
            <p:nvPr/>
          </p:nvSpPr>
          <p:spPr>
            <a:xfrm rot="5400000">
              <a:off x="7891482" y="-1072210"/>
              <a:ext cx="204196" cy="189336"/>
            </a:xfrm>
            <a:custGeom>
              <a:avLst/>
              <a:gdLst/>
              <a:ahLst/>
              <a:cxnLst/>
              <a:rect l="l" t="t" r="r" b="b"/>
              <a:pathLst>
                <a:path w="4411" h="4090" extrusionOk="0">
                  <a:moveTo>
                    <a:pt x="2202" y="1"/>
                  </a:moveTo>
                  <a:cubicBezTo>
                    <a:pt x="1223" y="1"/>
                    <a:pt x="360" y="705"/>
                    <a:pt x="190" y="1702"/>
                  </a:cubicBezTo>
                  <a:cubicBezTo>
                    <a:pt x="0" y="2814"/>
                    <a:pt x="751" y="3871"/>
                    <a:pt x="1863" y="4060"/>
                  </a:cubicBezTo>
                  <a:cubicBezTo>
                    <a:pt x="1978" y="4080"/>
                    <a:pt x="2092" y="4089"/>
                    <a:pt x="2205" y="4089"/>
                  </a:cubicBezTo>
                  <a:cubicBezTo>
                    <a:pt x="3185" y="4089"/>
                    <a:pt x="4051" y="3384"/>
                    <a:pt x="4221" y="2385"/>
                  </a:cubicBezTo>
                  <a:cubicBezTo>
                    <a:pt x="4410" y="1274"/>
                    <a:pt x="3660" y="220"/>
                    <a:pt x="2548" y="30"/>
                  </a:cubicBezTo>
                  <a:cubicBezTo>
                    <a:pt x="2432" y="10"/>
                    <a:pt x="2316" y="1"/>
                    <a:pt x="22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1"/>
            <p:cNvSpPr/>
            <p:nvPr/>
          </p:nvSpPr>
          <p:spPr>
            <a:xfrm rot="5400000">
              <a:off x="7613681" y="-1072071"/>
              <a:ext cx="207761" cy="189290"/>
            </a:xfrm>
            <a:custGeom>
              <a:avLst/>
              <a:gdLst/>
              <a:ahLst/>
              <a:cxnLst/>
              <a:rect l="l" t="t" r="r" b="b"/>
              <a:pathLst>
                <a:path w="4488" h="4089" extrusionOk="0">
                  <a:moveTo>
                    <a:pt x="2244" y="0"/>
                  </a:moveTo>
                  <a:cubicBezTo>
                    <a:pt x="1721" y="0"/>
                    <a:pt x="1199" y="200"/>
                    <a:pt x="800" y="598"/>
                  </a:cubicBezTo>
                  <a:cubicBezTo>
                    <a:pt x="0" y="1398"/>
                    <a:pt x="0" y="2691"/>
                    <a:pt x="800" y="3489"/>
                  </a:cubicBezTo>
                  <a:cubicBezTo>
                    <a:pt x="1199" y="3889"/>
                    <a:pt x="1721" y="4089"/>
                    <a:pt x="2244" y="4089"/>
                  </a:cubicBezTo>
                  <a:cubicBezTo>
                    <a:pt x="2767" y="4089"/>
                    <a:pt x="3290" y="3889"/>
                    <a:pt x="3690" y="3489"/>
                  </a:cubicBezTo>
                  <a:cubicBezTo>
                    <a:pt x="4488" y="2691"/>
                    <a:pt x="4488" y="1398"/>
                    <a:pt x="3690" y="598"/>
                  </a:cubicBezTo>
                  <a:cubicBezTo>
                    <a:pt x="3290" y="200"/>
                    <a:pt x="2767" y="0"/>
                    <a:pt x="22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" name="Google Shape;616;p21"/>
          <p:cNvGrpSpPr/>
          <p:nvPr/>
        </p:nvGrpSpPr>
        <p:grpSpPr>
          <a:xfrm rot="851936">
            <a:off x="-662124" y="-516417"/>
            <a:ext cx="2201585" cy="1075474"/>
            <a:chOff x="4980875" y="2482775"/>
            <a:chExt cx="1416275" cy="691850"/>
          </a:xfrm>
        </p:grpSpPr>
        <p:sp>
          <p:nvSpPr>
            <p:cNvPr id="617" name="Google Shape;617;p21"/>
            <p:cNvSpPr/>
            <p:nvPr/>
          </p:nvSpPr>
          <p:spPr>
            <a:xfrm>
              <a:off x="4980875" y="2482775"/>
              <a:ext cx="1195075" cy="621225"/>
            </a:xfrm>
            <a:custGeom>
              <a:avLst/>
              <a:gdLst/>
              <a:ahLst/>
              <a:cxnLst/>
              <a:rect l="l" t="t" r="r" b="b"/>
              <a:pathLst>
                <a:path w="47803" h="24849" fill="none" extrusionOk="0">
                  <a:moveTo>
                    <a:pt x="1" y="8698"/>
                  </a:moveTo>
                  <a:cubicBezTo>
                    <a:pt x="1" y="8698"/>
                    <a:pt x="18128" y="1"/>
                    <a:pt x="38628" y="17489"/>
                  </a:cubicBezTo>
                  <a:cubicBezTo>
                    <a:pt x="47769" y="24848"/>
                    <a:pt x="47803" y="22122"/>
                    <a:pt x="47803" y="2212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1"/>
            <p:cNvSpPr/>
            <p:nvPr/>
          </p:nvSpPr>
          <p:spPr>
            <a:xfrm>
              <a:off x="6111975" y="2996050"/>
              <a:ext cx="285175" cy="136625"/>
            </a:xfrm>
            <a:custGeom>
              <a:avLst/>
              <a:gdLst/>
              <a:ahLst/>
              <a:cxnLst/>
              <a:rect l="l" t="t" r="r" b="b"/>
              <a:pathLst>
                <a:path w="11407" h="5465" extrusionOk="0">
                  <a:moveTo>
                    <a:pt x="5012" y="1"/>
                  </a:moveTo>
                  <a:cubicBezTo>
                    <a:pt x="2029" y="1"/>
                    <a:pt x="1" y="1533"/>
                    <a:pt x="1" y="1533"/>
                  </a:cubicBezTo>
                  <a:cubicBezTo>
                    <a:pt x="1186" y="3858"/>
                    <a:pt x="3593" y="5465"/>
                    <a:pt x="6111" y="5465"/>
                  </a:cubicBezTo>
                  <a:cubicBezTo>
                    <a:pt x="7964" y="5465"/>
                    <a:pt x="9877" y="4595"/>
                    <a:pt x="11407" y="2499"/>
                  </a:cubicBezTo>
                  <a:cubicBezTo>
                    <a:pt x="9079" y="590"/>
                    <a:pt x="6862" y="1"/>
                    <a:pt x="50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1"/>
            <p:cNvSpPr/>
            <p:nvPr/>
          </p:nvSpPr>
          <p:spPr>
            <a:xfrm>
              <a:off x="6111975" y="3034375"/>
              <a:ext cx="285175" cy="78375"/>
            </a:xfrm>
            <a:custGeom>
              <a:avLst/>
              <a:gdLst/>
              <a:ahLst/>
              <a:cxnLst/>
              <a:rect l="l" t="t" r="r" b="b"/>
              <a:pathLst>
                <a:path w="11407" h="3135" fill="none" extrusionOk="0">
                  <a:moveTo>
                    <a:pt x="11407" y="966"/>
                  </a:moveTo>
                  <a:cubicBezTo>
                    <a:pt x="11407" y="966"/>
                    <a:pt x="5969" y="3135"/>
                    <a:pt x="1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1"/>
            <p:cNvSpPr/>
            <p:nvPr/>
          </p:nvSpPr>
          <p:spPr>
            <a:xfrm>
              <a:off x="5849875" y="2919975"/>
              <a:ext cx="231025" cy="254650"/>
            </a:xfrm>
            <a:custGeom>
              <a:avLst/>
              <a:gdLst/>
              <a:ahLst/>
              <a:cxnLst/>
              <a:rect l="l" t="t" r="r" b="b"/>
              <a:pathLst>
                <a:path w="9241" h="10186" extrusionOk="0">
                  <a:moveTo>
                    <a:pt x="3868" y="1"/>
                  </a:moveTo>
                  <a:lnTo>
                    <a:pt x="3868" y="1"/>
                  </a:lnTo>
                  <a:cubicBezTo>
                    <a:pt x="1" y="3790"/>
                    <a:pt x="1190" y="5566"/>
                    <a:pt x="2032" y="10186"/>
                  </a:cubicBezTo>
                  <a:cubicBezTo>
                    <a:pt x="9241" y="5366"/>
                    <a:pt x="3868" y="1"/>
                    <a:pt x="3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1"/>
            <p:cNvSpPr/>
            <p:nvPr/>
          </p:nvSpPr>
          <p:spPr>
            <a:xfrm>
              <a:off x="5918000" y="2919975"/>
              <a:ext cx="77025" cy="218050"/>
            </a:xfrm>
            <a:custGeom>
              <a:avLst/>
              <a:gdLst/>
              <a:ahLst/>
              <a:cxnLst/>
              <a:rect l="l" t="t" r="r" b="b"/>
              <a:pathLst>
                <a:path w="3081" h="8722" fill="none" extrusionOk="0">
                  <a:moveTo>
                    <a:pt x="1143" y="1"/>
                  </a:moveTo>
                  <a:cubicBezTo>
                    <a:pt x="1143" y="1"/>
                    <a:pt x="3080" y="4374"/>
                    <a:pt x="0" y="872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5595200" y="2744750"/>
              <a:ext cx="211800" cy="233425"/>
            </a:xfrm>
            <a:custGeom>
              <a:avLst/>
              <a:gdLst/>
              <a:ahLst/>
              <a:cxnLst/>
              <a:rect l="l" t="t" r="r" b="b"/>
              <a:pathLst>
                <a:path w="8472" h="9337" extrusionOk="0">
                  <a:moveTo>
                    <a:pt x="3545" y="0"/>
                  </a:moveTo>
                  <a:cubicBezTo>
                    <a:pt x="0" y="3475"/>
                    <a:pt x="1091" y="5103"/>
                    <a:pt x="1862" y="9336"/>
                  </a:cubicBezTo>
                  <a:cubicBezTo>
                    <a:pt x="8471" y="4919"/>
                    <a:pt x="3545" y="1"/>
                    <a:pt x="35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5657650" y="2744750"/>
              <a:ext cx="70600" cy="199850"/>
            </a:xfrm>
            <a:custGeom>
              <a:avLst/>
              <a:gdLst/>
              <a:ahLst/>
              <a:cxnLst/>
              <a:rect l="l" t="t" r="r" b="b"/>
              <a:pathLst>
                <a:path w="2824" h="7994" fill="none" extrusionOk="0">
                  <a:moveTo>
                    <a:pt x="1047" y="0"/>
                  </a:moveTo>
                  <a:cubicBezTo>
                    <a:pt x="1047" y="0"/>
                    <a:pt x="2823" y="4010"/>
                    <a:pt x="0" y="799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5499000" y="2515875"/>
              <a:ext cx="140700" cy="161575"/>
            </a:xfrm>
            <a:custGeom>
              <a:avLst/>
              <a:gdLst/>
              <a:ahLst/>
              <a:cxnLst/>
              <a:rect l="l" t="t" r="r" b="b"/>
              <a:pathLst>
                <a:path w="5628" h="6463" extrusionOk="0">
                  <a:moveTo>
                    <a:pt x="4452" y="0"/>
                  </a:moveTo>
                  <a:cubicBezTo>
                    <a:pt x="483" y="0"/>
                    <a:pt x="0" y="3359"/>
                    <a:pt x="179" y="6460"/>
                  </a:cubicBezTo>
                  <a:cubicBezTo>
                    <a:pt x="179" y="6460"/>
                    <a:pt x="220" y="6463"/>
                    <a:pt x="296" y="6463"/>
                  </a:cubicBezTo>
                  <a:cubicBezTo>
                    <a:pt x="1046" y="6463"/>
                    <a:pt x="5139" y="6182"/>
                    <a:pt x="5627" y="87"/>
                  </a:cubicBezTo>
                  <a:cubicBezTo>
                    <a:pt x="5205" y="28"/>
                    <a:pt x="4814" y="0"/>
                    <a:pt x="44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1"/>
            <p:cNvSpPr/>
            <p:nvPr/>
          </p:nvSpPr>
          <p:spPr>
            <a:xfrm>
              <a:off x="5231100" y="2646525"/>
              <a:ext cx="232975" cy="254075"/>
            </a:xfrm>
            <a:custGeom>
              <a:avLst/>
              <a:gdLst/>
              <a:ahLst/>
              <a:cxnLst/>
              <a:rect l="l" t="t" r="r" b="b"/>
              <a:pathLst>
                <a:path w="9319" h="10163" extrusionOk="0">
                  <a:moveTo>
                    <a:pt x="522" y="0"/>
                  </a:moveTo>
                  <a:cubicBezTo>
                    <a:pt x="522" y="0"/>
                    <a:pt x="463" y="538"/>
                    <a:pt x="320" y="3070"/>
                  </a:cubicBezTo>
                  <a:cubicBezTo>
                    <a:pt x="1" y="7313"/>
                    <a:pt x="3109" y="8547"/>
                    <a:pt x="6075" y="10162"/>
                  </a:cubicBezTo>
                  <a:cubicBezTo>
                    <a:pt x="9318" y="930"/>
                    <a:pt x="522" y="3"/>
                    <a:pt x="522" y="3"/>
                  </a:cubicBezTo>
                  <a:lnTo>
                    <a:pt x="5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1"/>
            <p:cNvSpPr/>
            <p:nvPr/>
          </p:nvSpPr>
          <p:spPr>
            <a:xfrm>
              <a:off x="5503450" y="2550750"/>
              <a:ext cx="104950" cy="126625"/>
            </a:xfrm>
            <a:custGeom>
              <a:avLst/>
              <a:gdLst/>
              <a:ahLst/>
              <a:cxnLst/>
              <a:rect l="l" t="t" r="r" b="b"/>
              <a:pathLst>
                <a:path w="4198" h="5065" fill="none" extrusionOk="0">
                  <a:moveTo>
                    <a:pt x="1" y="5065"/>
                  </a:moveTo>
                  <a:cubicBezTo>
                    <a:pt x="1" y="5065"/>
                    <a:pt x="2865" y="3486"/>
                    <a:pt x="4197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5797375" y="2681325"/>
              <a:ext cx="180575" cy="132775"/>
            </a:xfrm>
            <a:custGeom>
              <a:avLst/>
              <a:gdLst/>
              <a:ahLst/>
              <a:cxnLst/>
              <a:rect l="l" t="t" r="r" b="b"/>
              <a:pathLst>
                <a:path w="7223" h="5311" extrusionOk="0">
                  <a:moveTo>
                    <a:pt x="4474" y="0"/>
                  </a:moveTo>
                  <a:cubicBezTo>
                    <a:pt x="1900" y="0"/>
                    <a:pt x="701" y="2526"/>
                    <a:pt x="0" y="5030"/>
                  </a:cubicBezTo>
                  <a:cubicBezTo>
                    <a:pt x="0" y="5030"/>
                    <a:pt x="664" y="5311"/>
                    <a:pt x="1634" y="5311"/>
                  </a:cubicBezTo>
                  <a:cubicBezTo>
                    <a:pt x="3200" y="5311"/>
                    <a:pt x="5563" y="4581"/>
                    <a:pt x="7222" y="769"/>
                  </a:cubicBezTo>
                  <a:cubicBezTo>
                    <a:pt x="6163" y="233"/>
                    <a:pt x="5255" y="0"/>
                    <a:pt x="4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5797375" y="2721300"/>
              <a:ext cx="140325" cy="85800"/>
            </a:xfrm>
            <a:custGeom>
              <a:avLst/>
              <a:gdLst/>
              <a:ahLst/>
              <a:cxnLst/>
              <a:rect l="l" t="t" r="r" b="b"/>
              <a:pathLst>
                <a:path w="5613" h="3432" fill="none" extrusionOk="0">
                  <a:moveTo>
                    <a:pt x="0" y="3431"/>
                  </a:moveTo>
                  <a:cubicBezTo>
                    <a:pt x="0" y="3431"/>
                    <a:pt x="3220" y="2865"/>
                    <a:pt x="5612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5244150" y="2646575"/>
              <a:ext cx="127800" cy="200075"/>
            </a:xfrm>
            <a:custGeom>
              <a:avLst/>
              <a:gdLst/>
              <a:ahLst/>
              <a:cxnLst/>
              <a:rect l="l" t="t" r="r" b="b"/>
              <a:pathLst>
                <a:path w="5112" h="8003" fill="none" extrusionOk="0">
                  <a:moveTo>
                    <a:pt x="0" y="1"/>
                  </a:moveTo>
                  <a:cubicBezTo>
                    <a:pt x="0" y="1"/>
                    <a:pt x="5111" y="3618"/>
                    <a:pt x="4787" y="800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05573701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22"/>
          <p:cNvSpPr/>
          <p:nvPr/>
        </p:nvSpPr>
        <p:spPr>
          <a:xfrm flipH="1">
            <a:off x="5249452" y="-304800"/>
            <a:ext cx="4033956" cy="3536441"/>
          </a:xfrm>
          <a:custGeom>
            <a:avLst/>
            <a:gdLst/>
            <a:ahLst/>
            <a:cxnLst/>
            <a:rect l="l" t="t" r="r" b="b"/>
            <a:pathLst>
              <a:path w="89539" h="78496" extrusionOk="0">
                <a:moveTo>
                  <a:pt x="1" y="0"/>
                </a:moveTo>
                <a:lnTo>
                  <a:pt x="1" y="78496"/>
                </a:lnTo>
                <a:cubicBezTo>
                  <a:pt x="1" y="78496"/>
                  <a:pt x="21981" y="73533"/>
                  <a:pt x="12297" y="40721"/>
                </a:cubicBezTo>
                <a:cubicBezTo>
                  <a:pt x="5116" y="16396"/>
                  <a:pt x="15596" y="10505"/>
                  <a:pt x="34765" y="10505"/>
                </a:cubicBezTo>
                <a:cubicBezTo>
                  <a:pt x="41452" y="10505"/>
                  <a:pt x="49196" y="11222"/>
                  <a:pt x="57617" y="12123"/>
                </a:cubicBezTo>
                <a:cubicBezTo>
                  <a:pt x="60886" y="12473"/>
                  <a:pt x="63794" y="12630"/>
                  <a:pt x="66380" y="12630"/>
                </a:cubicBezTo>
                <a:cubicBezTo>
                  <a:pt x="89538" y="12630"/>
                  <a:pt x="86840" y="0"/>
                  <a:pt x="868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22"/>
          <p:cNvSpPr/>
          <p:nvPr/>
        </p:nvSpPr>
        <p:spPr>
          <a:xfrm flipH="1">
            <a:off x="5339365" y="-360508"/>
            <a:ext cx="4122160" cy="3560191"/>
          </a:xfrm>
          <a:custGeom>
            <a:avLst/>
            <a:gdLst/>
            <a:ahLst/>
            <a:cxnLst/>
            <a:rect l="l" t="t" r="r" b="b"/>
            <a:pathLst>
              <a:path w="95189" h="82212" fill="none" extrusionOk="0">
                <a:moveTo>
                  <a:pt x="91672" y="0"/>
                </a:moveTo>
                <a:cubicBezTo>
                  <a:pt x="91672" y="0"/>
                  <a:pt x="95189" y="16346"/>
                  <a:pt x="60821" y="12697"/>
                </a:cubicBezTo>
                <a:cubicBezTo>
                  <a:pt x="26453" y="9046"/>
                  <a:pt x="2758" y="8285"/>
                  <a:pt x="12982" y="42650"/>
                </a:cubicBezTo>
                <a:cubicBezTo>
                  <a:pt x="23204" y="77013"/>
                  <a:pt x="0" y="82212"/>
                  <a:pt x="0" y="82212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259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22"/>
          <p:cNvSpPr/>
          <p:nvPr/>
        </p:nvSpPr>
        <p:spPr>
          <a:xfrm flipH="1">
            <a:off x="-88996" y="1785810"/>
            <a:ext cx="7248277" cy="3427334"/>
          </a:xfrm>
          <a:custGeom>
            <a:avLst/>
            <a:gdLst/>
            <a:ahLst/>
            <a:cxnLst/>
            <a:rect l="l" t="t" r="r" b="b"/>
            <a:pathLst>
              <a:path w="132643" h="62720" extrusionOk="0">
                <a:moveTo>
                  <a:pt x="131081" y="1"/>
                </a:moveTo>
                <a:cubicBezTo>
                  <a:pt x="128947" y="1"/>
                  <a:pt x="125580" y="2449"/>
                  <a:pt x="127389" y="19117"/>
                </a:cubicBezTo>
                <a:cubicBezTo>
                  <a:pt x="129850" y="41827"/>
                  <a:pt x="128063" y="59008"/>
                  <a:pt x="91588" y="59008"/>
                </a:cubicBezTo>
                <a:cubicBezTo>
                  <a:pt x="90157" y="59008"/>
                  <a:pt x="88671" y="58982"/>
                  <a:pt x="87131" y="58928"/>
                </a:cubicBezTo>
                <a:cubicBezTo>
                  <a:pt x="63856" y="57630"/>
                  <a:pt x="38953" y="53986"/>
                  <a:pt x="21756" y="53986"/>
                </a:cubicBezTo>
                <a:cubicBezTo>
                  <a:pt x="8821" y="53986"/>
                  <a:pt x="245" y="56047"/>
                  <a:pt x="1" y="62720"/>
                </a:cubicBezTo>
                <a:lnTo>
                  <a:pt x="132642" y="62720"/>
                </a:lnTo>
                <a:lnTo>
                  <a:pt x="132642" y="424"/>
                </a:lnTo>
                <a:cubicBezTo>
                  <a:pt x="132642" y="424"/>
                  <a:pt x="131968" y="1"/>
                  <a:pt x="1310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22"/>
          <p:cNvSpPr/>
          <p:nvPr/>
        </p:nvSpPr>
        <p:spPr>
          <a:xfrm flipH="1">
            <a:off x="-165125" y="1662513"/>
            <a:ext cx="6902988" cy="3612283"/>
          </a:xfrm>
          <a:custGeom>
            <a:avLst/>
            <a:gdLst/>
            <a:ahLst/>
            <a:cxnLst/>
            <a:rect l="l" t="t" r="r" b="b"/>
            <a:pathLst>
              <a:path w="135772" h="71045" fill="none" extrusionOk="0">
                <a:moveTo>
                  <a:pt x="135771" y="5189"/>
                </a:moveTo>
                <a:cubicBezTo>
                  <a:pt x="135771" y="5189"/>
                  <a:pt x="127773" y="0"/>
                  <a:pt x="130393" y="24952"/>
                </a:cubicBezTo>
                <a:cubicBezTo>
                  <a:pt x="133011" y="49901"/>
                  <a:pt x="130933" y="68539"/>
                  <a:pt x="89187" y="67035"/>
                </a:cubicBezTo>
                <a:cubicBezTo>
                  <a:pt x="47442" y="64631"/>
                  <a:pt x="582" y="54614"/>
                  <a:pt x="1" y="71045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259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22"/>
          <p:cNvSpPr txBox="1">
            <a:spLocks noGrp="1"/>
          </p:cNvSpPr>
          <p:nvPr>
            <p:ph type="subTitle" idx="1"/>
          </p:nvPr>
        </p:nvSpPr>
        <p:spPr>
          <a:xfrm>
            <a:off x="720012" y="1608929"/>
            <a:ext cx="2706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oiny"/>
                <a:ea typeface="Coiny"/>
                <a:cs typeface="Coiny"/>
                <a:sym typeface="Coin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6" name="Google Shape;636;p22"/>
          <p:cNvSpPr txBox="1">
            <a:spLocks noGrp="1"/>
          </p:cNvSpPr>
          <p:nvPr>
            <p:ph type="subTitle" idx="2"/>
          </p:nvPr>
        </p:nvSpPr>
        <p:spPr>
          <a:xfrm>
            <a:off x="720000" y="2105429"/>
            <a:ext cx="2706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7" name="Google Shape;637;p22"/>
          <p:cNvSpPr txBox="1">
            <a:spLocks noGrp="1"/>
          </p:cNvSpPr>
          <p:nvPr>
            <p:ph type="subTitle" idx="3"/>
          </p:nvPr>
        </p:nvSpPr>
        <p:spPr>
          <a:xfrm>
            <a:off x="5718000" y="2105429"/>
            <a:ext cx="2706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8" name="Google Shape;638;p22"/>
          <p:cNvSpPr txBox="1">
            <a:spLocks noGrp="1"/>
          </p:cNvSpPr>
          <p:nvPr>
            <p:ph type="subTitle" idx="4"/>
          </p:nvPr>
        </p:nvSpPr>
        <p:spPr>
          <a:xfrm>
            <a:off x="720000" y="3495354"/>
            <a:ext cx="2706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9" name="Google Shape;639;p22"/>
          <p:cNvSpPr txBox="1">
            <a:spLocks noGrp="1"/>
          </p:cNvSpPr>
          <p:nvPr>
            <p:ph type="subTitle" idx="5"/>
          </p:nvPr>
        </p:nvSpPr>
        <p:spPr>
          <a:xfrm>
            <a:off x="5718000" y="3495354"/>
            <a:ext cx="2706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0" name="Google Shape;640;p22"/>
          <p:cNvSpPr txBox="1">
            <a:spLocks noGrp="1"/>
          </p:cNvSpPr>
          <p:nvPr>
            <p:ph type="title"/>
          </p:nvPr>
        </p:nvSpPr>
        <p:spPr>
          <a:xfrm>
            <a:off x="720000" y="5394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1" name="Google Shape;641;p22"/>
          <p:cNvSpPr txBox="1">
            <a:spLocks noGrp="1"/>
          </p:cNvSpPr>
          <p:nvPr>
            <p:ph type="subTitle" idx="6"/>
          </p:nvPr>
        </p:nvSpPr>
        <p:spPr>
          <a:xfrm>
            <a:off x="720012" y="2998854"/>
            <a:ext cx="2706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oiny"/>
                <a:ea typeface="Coiny"/>
                <a:cs typeface="Coiny"/>
                <a:sym typeface="Coin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2" name="Google Shape;642;p22"/>
          <p:cNvSpPr txBox="1">
            <a:spLocks noGrp="1"/>
          </p:cNvSpPr>
          <p:nvPr>
            <p:ph type="subTitle" idx="7"/>
          </p:nvPr>
        </p:nvSpPr>
        <p:spPr>
          <a:xfrm>
            <a:off x="5718006" y="1608929"/>
            <a:ext cx="2706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oiny"/>
                <a:ea typeface="Coiny"/>
                <a:cs typeface="Coiny"/>
                <a:sym typeface="Coin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3" name="Google Shape;643;p22"/>
          <p:cNvSpPr txBox="1">
            <a:spLocks noGrp="1"/>
          </p:cNvSpPr>
          <p:nvPr>
            <p:ph type="subTitle" idx="8"/>
          </p:nvPr>
        </p:nvSpPr>
        <p:spPr>
          <a:xfrm>
            <a:off x="5718006" y="2998854"/>
            <a:ext cx="2706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oiny"/>
                <a:ea typeface="Coiny"/>
                <a:cs typeface="Coiny"/>
                <a:sym typeface="Coin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644" name="Google Shape;644;p22"/>
          <p:cNvGrpSpPr/>
          <p:nvPr/>
        </p:nvGrpSpPr>
        <p:grpSpPr>
          <a:xfrm rot="-1405853">
            <a:off x="-809101" y="4522634"/>
            <a:ext cx="2290394" cy="1122549"/>
            <a:chOff x="5016850" y="1551000"/>
            <a:chExt cx="1365250" cy="669125"/>
          </a:xfrm>
        </p:grpSpPr>
        <p:sp>
          <p:nvSpPr>
            <p:cNvPr id="645" name="Google Shape;645;p22"/>
            <p:cNvSpPr/>
            <p:nvPr/>
          </p:nvSpPr>
          <p:spPr>
            <a:xfrm>
              <a:off x="5625700" y="1750875"/>
              <a:ext cx="217000" cy="137775"/>
            </a:xfrm>
            <a:custGeom>
              <a:avLst/>
              <a:gdLst/>
              <a:ahLst/>
              <a:cxnLst/>
              <a:rect l="l" t="t" r="r" b="b"/>
              <a:pathLst>
                <a:path w="8680" h="5511" extrusionOk="0">
                  <a:moveTo>
                    <a:pt x="5533" y="0"/>
                  </a:moveTo>
                  <a:cubicBezTo>
                    <a:pt x="1146" y="0"/>
                    <a:pt x="1" y="4533"/>
                    <a:pt x="1" y="4533"/>
                  </a:cubicBezTo>
                  <a:cubicBezTo>
                    <a:pt x="1259" y="5202"/>
                    <a:pt x="2277" y="5511"/>
                    <a:pt x="3155" y="5511"/>
                  </a:cubicBezTo>
                  <a:cubicBezTo>
                    <a:pt x="5326" y="5511"/>
                    <a:pt x="6652" y="3631"/>
                    <a:pt x="8680" y="658"/>
                  </a:cubicBezTo>
                  <a:cubicBezTo>
                    <a:pt x="7481" y="193"/>
                    <a:pt x="6438" y="0"/>
                    <a:pt x="5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2"/>
            <p:cNvSpPr/>
            <p:nvPr/>
          </p:nvSpPr>
          <p:spPr>
            <a:xfrm>
              <a:off x="5625700" y="1750875"/>
              <a:ext cx="217000" cy="113350"/>
            </a:xfrm>
            <a:custGeom>
              <a:avLst/>
              <a:gdLst/>
              <a:ahLst/>
              <a:cxnLst/>
              <a:rect l="l" t="t" r="r" b="b"/>
              <a:pathLst>
                <a:path w="8680" h="4534" extrusionOk="0">
                  <a:moveTo>
                    <a:pt x="5533" y="0"/>
                  </a:moveTo>
                  <a:cubicBezTo>
                    <a:pt x="1146" y="0"/>
                    <a:pt x="1" y="4533"/>
                    <a:pt x="1" y="4533"/>
                  </a:cubicBezTo>
                  <a:cubicBezTo>
                    <a:pt x="4086" y="4011"/>
                    <a:pt x="8680" y="658"/>
                    <a:pt x="8680" y="658"/>
                  </a:cubicBezTo>
                  <a:cubicBezTo>
                    <a:pt x="7481" y="193"/>
                    <a:pt x="6438" y="0"/>
                    <a:pt x="55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2"/>
            <p:cNvSpPr/>
            <p:nvPr/>
          </p:nvSpPr>
          <p:spPr>
            <a:xfrm>
              <a:off x="5460925" y="2092600"/>
              <a:ext cx="209925" cy="127525"/>
            </a:xfrm>
            <a:custGeom>
              <a:avLst/>
              <a:gdLst/>
              <a:ahLst/>
              <a:cxnLst/>
              <a:rect l="l" t="t" r="r" b="b"/>
              <a:pathLst>
                <a:path w="8397" h="5101" extrusionOk="0">
                  <a:moveTo>
                    <a:pt x="2664" y="1"/>
                  </a:moveTo>
                  <a:cubicBezTo>
                    <a:pt x="1166" y="1"/>
                    <a:pt x="1" y="514"/>
                    <a:pt x="1" y="514"/>
                  </a:cubicBezTo>
                  <a:cubicBezTo>
                    <a:pt x="674" y="4327"/>
                    <a:pt x="2349" y="5100"/>
                    <a:pt x="5466" y="5100"/>
                  </a:cubicBezTo>
                  <a:cubicBezTo>
                    <a:pt x="6329" y="5100"/>
                    <a:pt x="7303" y="5041"/>
                    <a:pt x="8397" y="4971"/>
                  </a:cubicBezTo>
                  <a:cubicBezTo>
                    <a:pt x="7166" y="884"/>
                    <a:pt x="4629" y="1"/>
                    <a:pt x="2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5460925" y="2092600"/>
              <a:ext cx="209925" cy="124275"/>
            </a:xfrm>
            <a:custGeom>
              <a:avLst/>
              <a:gdLst/>
              <a:ahLst/>
              <a:cxnLst/>
              <a:rect l="l" t="t" r="r" b="b"/>
              <a:pathLst>
                <a:path w="8397" h="4971" extrusionOk="0">
                  <a:moveTo>
                    <a:pt x="2664" y="1"/>
                  </a:moveTo>
                  <a:cubicBezTo>
                    <a:pt x="1166" y="1"/>
                    <a:pt x="1" y="514"/>
                    <a:pt x="1" y="514"/>
                  </a:cubicBezTo>
                  <a:cubicBezTo>
                    <a:pt x="2927" y="3412"/>
                    <a:pt x="8397" y="4971"/>
                    <a:pt x="8397" y="4971"/>
                  </a:cubicBezTo>
                  <a:cubicBezTo>
                    <a:pt x="7166" y="884"/>
                    <a:pt x="4629" y="1"/>
                    <a:pt x="26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5964600" y="1551000"/>
              <a:ext cx="234600" cy="254450"/>
            </a:xfrm>
            <a:custGeom>
              <a:avLst/>
              <a:gdLst/>
              <a:ahLst/>
              <a:cxnLst/>
              <a:rect l="l" t="t" r="r" b="b"/>
              <a:pathLst>
                <a:path w="9384" h="10178" extrusionOk="0">
                  <a:moveTo>
                    <a:pt x="9384" y="0"/>
                  </a:moveTo>
                  <a:lnTo>
                    <a:pt x="9384" y="0"/>
                  </a:lnTo>
                  <a:cubicBezTo>
                    <a:pt x="1" y="1971"/>
                    <a:pt x="2808" y="10178"/>
                    <a:pt x="2808" y="10178"/>
                  </a:cubicBezTo>
                  <a:cubicBezTo>
                    <a:pt x="9087" y="9617"/>
                    <a:pt x="9246" y="6443"/>
                    <a:pt x="9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5964600" y="1551000"/>
              <a:ext cx="234600" cy="254450"/>
            </a:xfrm>
            <a:custGeom>
              <a:avLst/>
              <a:gdLst/>
              <a:ahLst/>
              <a:cxnLst/>
              <a:rect l="l" t="t" r="r" b="b"/>
              <a:pathLst>
                <a:path w="9384" h="10178" extrusionOk="0">
                  <a:moveTo>
                    <a:pt x="9384" y="0"/>
                  </a:moveTo>
                  <a:cubicBezTo>
                    <a:pt x="1" y="1971"/>
                    <a:pt x="2808" y="10178"/>
                    <a:pt x="2808" y="10178"/>
                  </a:cubicBezTo>
                  <a:cubicBezTo>
                    <a:pt x="6810" y="6778"/>
                    <a:pt x="9383" y="1"/>
                    <a:pt x="9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6020900" y="1857050"/>
              <a:ext cx="361200" cy="197875"/>
            </a:xfrm>
            <a:custGeom>
              <a:avLst/>
              <a:gdLst/>
              <a:ahLst/>
              <a:cxnLst/>
              <a:rect l="l" t="t" r="r" b="b"/>
              <a:pathLst>
                <a:path w="14448" h="7915" extrusionOk="0">
                  <a:moveTo>
                    <a:pt x="7993" y="0"/>
                  </a:moveTo>
                  <a:cubicBezTo>
                    <a:pt x="2618" y="0"/>
                    <a:pt x="0" y="5267"/>
                    <a:pt x="0" y="5267"/>
                  </a:cubicBezTo>
                  <a:cubicBezTo>
                    <a:pt x="2182" y="7113"/>
                    <a:pt x="3952" y="7915"/>
                    <a:pt x="5608" y="7915"/>
                  </a:cubicBezTo>
                  <a:cubicBezTo>
                    <a:pt x="8401" y="7915"/>
                    <a:pt x="10870" y="5636"/>
                    <a:pt x="14447" y="2247"/>
                  </a:cubicBezTo>
                  <a:cubicBezTo>
                    <a:pt x="11973" y="610"/>
                    <a:pt x="9823" y="0"/>
                    <a:pt x="79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2"/>
            <p:cNvSpPr/>
            <p:nvPr/>
          </p:nvSpPr>
          <p:spPr>
            <a:xfrm>
              <a:off x="6020900" y="1857050"/>
              <a:ext cx="361200" cy="133150"/>
            </a:xfrm>
            <a:custGeom>
              <a:avLst/>
              <a:gdLst/>
              <a:ahLst/>
              <a:cxnLst/>
              <a:rect l="l" t="t" r="r" b="b"/>
              <a:pathLst>
                <a:path w="14448" h="5326" extrusionOk="0">
                  <a:moveTo>
                    <a:pt x="7993" y="0"/>
                  </a:moveTo>
                  <a:cubicBezTo>
                    <a:pt x="2618" y="0"/>
                    <a:pt x="0" y="5267"/>
                    <a:pt x="0" y="5267"/>
                  </a:cubicBezTo>
                  <a:cubicBezTo>
                    <a:pt x="460" y="5307"/>
                    <a:pt x="928" y="5326"/>
                    <a:pt x="1401" y="5326"/>
                  </a:cubicBezTo>
                  <a:cubicBezTo>
                    <a:pt x="7493" y="5326"/>
                    <a:pt x="14447" y="2247"/>
                    <a:pt x="14447" y="2247"/>
                  </a:cubicBezTo>
                  <a:cubicBezTo>
                    <a:pt x="11973" y="610"/>
                    <a:pt x="9823" y="0"/>
                    <a:pt x="79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2"/>
            <p:cNvSpPr/>
            <p:nvPr/>
          </p:nvSpPr>
          <p:spPr>
            <a:xfrm>
              <a:off x="5016850" y="1777900"/>
              <a:ext cx="1034725" cy="350025"/>
            </a:xfrm>
            <a:custGeom>
              <a:avLst/>
              <a:gdLst/>
              <a:ahLst/>
              <a:cxnLst/>
              <a:rect l="l" t="t" r="r" b="b"/>
              <a:pathLst>
                <a:path w="41389" h="14001" fill="none" extrusionOk="0">
                  <a:moveTo>
                    <a:pt x="1" y="10474"/>
                  </a:moveTo>
                  <a:cubicBezTo>
                    <a:pt x="1" y="10474"/>
                    <a:pt x="6373" y="3353"/>
                    <a:pt x="19200" y="8677"/>
                  </a:cubicBezTo>
                  <a:cubicBezTo>
                    <a:pt x="32026" y="14001"/>
                    <a:pt x="39853" y="2551"/>
                    <a:pt x="41388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2"/>
            <p:cNvSpPr/>
            <p:nvPr/>
          </p:nvSpPr>
          <p:spPr>
            <a:xfrm>
              <a:off x="5837950" y="1969050"/>
              <a:ext cx="254850" cy="56300"/>
            </a:xfrm>
            <a:custGeom>
              <a:avLst/>
              <a:gdLst/>
              <a:ahLst/>
              <a:cxnLst/>
              <a:rect l="l" t="t" r="r" b="b"/>
              <a:pathLst>
                <a:path w="10194" h="2252" fill="none" extrusionOk="0">
                  <a:moveTo>
                    <a:pt x="0" y="805"/>
                  </a:moveTo>
                  <a:cubicBezTo>
                    <a:pt x="0" y="805"/>
                    <a:pt x="5815" y="2252"/>
                    <a:pt x="10193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2"/>
            <p:cNvSpPr/>
            <p:nvPr/>
          </p:nvSpPr>
          <p:spPr>
            <a:xfrm>
              <a:off x="5496825" y="1856850"/>
              <a:ext cx="168700" cy="138000"/>
            </a:xfrm>
            <a:custGeom>
              <a:avLst/>
              <a:gdLst/>
              <a:ahLst/>
              <a:cxnLst/>
              <a:rect l="l" t="t" r="r" b="b"/>
              <a:pathLst>
                <a:path w="6748" h="5520" fill="none" extrusionOk="0">
                  <a:moveTo>
                    <a:pt x="1" y="5519"/>
                  </a:moveTo>
                  <a:cubicBezTo>
                    <a:pt x="1" y="5519"/>
                    <a:pt x="2060" y="1032"/>
                    <a:pt x="6748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2"/>
            <p:cNvSpPr/>
            <p:nvPr/>
          </p:nvSpPr>
          <p:spPr>
            <a:xfrm>
              <a:off x="5284650" y="1945675"/>
              <a:ext cx="208050" cy="179600"/>
            </a:xfrm>
            <a:custGeom>
              <a:avLst/>
              <a:gdLst/>
              <a:ahLst/>
              <a:cxnLst/>
              <a:rect l="l" t="t" r="r" b="b"/>
              <a:pathLst>
                <a:path w="8322" h="7184" fill="none" extrusionOk="0">
                  <a:moveTo>
                    <a:pt x="1" y="0"/>
                  </a:moveTo>
                  <a:cubicBezTo>
                    <a:pt x="1" y="0"/>
                    <a:pt x="2008" y="4841"/>
                    <a:pt x="8322" y="718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7" name="Google Shape;657;p22"/>
          <p:cNvGrpSpPr/>
          <p:nvPr/>
        </p:nvGrpSpPr>
        <p:grpSpPr>
          <a:xfrm>
            <a:off x="7963474" y="4268793"/>
            <a:ext cx="465425" cy="1643337"/>
            <a:chOff x="715099" y="4345393"/>
            <a:chExt cx="465425" cy="1643337"/>
          </a:xfrm>
        </p:grpSpPr>
        <p:sp>
          <p:nvSpPr>
            <p:cNvPr id="658" name="Google Shape;658;p22"/>
            <p:cNvSpPr/>
            <p:nvPr/>
          </p:nvSpPr>
          <p:spPr>
            <a:xfrm rot="5400000">
              <a:off x="705725" y="5268489"/>
              <a:ext cx="208131" cy="189290"/>
            </a:xfrm>
            <a:custGeom>
              <a:avLst/>
              <a:gdLst/>
              <a:ahLst/>
              <a:cxnLst/>
              <a:rect l="l" t="t" r="r" b="b"/>
              <a:pathLst>
                <a:path w="4496" h="4089" extrusionOk="0">
                  <a:moveTo>
                    <a:pt x="2248" y="0"/>
                  </a:moveTo>
                  <a:cubicBezTo>
                    <a:pt x="1321" y="0"/>
                    <a:pt x="480" y="635"/>
                    <a:pt x="260" y="1576"/>
                  </a:cubicBezTo>
                  <a:cubicBezTo>
                    <a:pt x="0" y="2675"/>
                    <a:pt x="683" y="3776"/>
                    <a:pt x="1782" y="4033"/>
                  </a:cubicBezTo>
                  <a:cubicBezTo>
                    <a:pt x="1940" y="4070"/>
                    <a:pt x="2098" y="4088"/>
                    <a:pt x="2253" y="4088"/>
                  </a:cubicBezTo>
                  <a:cubicBezTo>
                    <a:pt x="3180" y="4088"/>
                    <a:pt x="4018" y="3454"/>
                    <a:pt x="4238" y="2511"/>
                  </a:cubicBezTo>
                  <a:cubicBezTo>
                    <a:pt x="4496" y="1413"/>
                    <a:pt x="3815" y="314"/>
                    <a:pt x="2717" y="54"/>
                  </a:cubicBezTo>
                  <a:cubicBezTo>
                    <a:pt x="2560" y="18"/>
                    <a:pt x="2403" y="0"/>
                    <a:pt x="22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2"/>
            <p:cNvSpPr/>
            <p:nvPr/>
          </p:nvSpPr>
          <p:spPr>
            <a:xfrm rot="5400000">
              <a:off x="984359" y="5268396"/>
              <a:ext cx="203085" cy="189244"/>
            </a:xfrm>
            <a:custGeom>
              <a:avLst/>
              <a:gdLst/>
              <a:ahLst/>
              <a:cxnLst/>
              <a:rect l="l" t="t" r="r" b="b"/>
              <a:pathLst>
                <a:path w="4387" h="4088" extrusionOk="0">
                  <a:moveTo>
                    <a:pt x="2190" y="1"/>
                  </a:moveTo>
                  <a:cubicBezTo>
                    <a:pt x="1200" y="1"/>
                    <a:pt x="329" y="722"/>
                    <a:pt x="174" y="1734"/>
                  </a:cubicBezTo>
                  <a:cubicBezTo>
                    <a:pt x="0" y="2848"/>
                    <a:pt x="766" y="3892"/>
                    <a:pt x="1880" y="4063"/>
                  </a:cubicBezTo>
                  <a:cubicBezTo>
                    <a:pt x="1987" y="4080"/>
                    <a:pt x="2093" y="4088"/>
                    <a:pt x="2197" y="4088"/>
                  </a:cubicBezTo>
                  <a:cubicBezTo>
                    <a:pt x="3188" y="4088"/>
                    <a:pt x="4057" y="3365"/>
                    <a:pt x="4212" y="2357"/>
                  </a:cubicBezTo>
                  <a:cubicBezTo>
                    <a:pt x="4386" y="1240"/>
                    <a:pt x="3620" y="196"/>
                    <a:pt x="2504" y="25"/>
                  </a:cubicBezTo>
                  <a:cubicBezTo>
                    <a:pt x="2398" y="9"/>
                    <a:pt x="2294" y="1"/>
                    <a:pt x="2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2"/>
            <p:cNvSpPr/>
            <p:nvPr/>
          </p:nvSpPr>
          <p:spPr>
            <a:xfrm rot="5400000">
              <a:off x="705702" y="5529231"/>
              <a:ext cx="208177" cy="189290"/>
            </a:xfrm>
            <a:custGeom>
              <a:avLst/>
              <a:gdLst/>
              <a:ahLst/>
              <a:cxnLst/>
              <a:rect l="l" t="t" r="r" b="b"/>
              <a:pathLst>
                <a:path w="4497" h="4089" extrusionOk="0">
                  <a:moveTo>
                    <a:pt x="2249" y="0"/>
                  </a:moveTo>
                  <a:cubicBezTo>
                    <a:pt x="1322" y="0"/>
                    <a:pt x="481" y="635"/>
                    <a:pt x="258" y="1576"/>
                  </a:cubicBezTo>
                  <a:cubicBezTo>
                    <a:pt x="1" y="2675"/>
                    <a:pt x="681" y="3776"/>
                    <a:pt x="1780" y="4033"/>
                  </a:cubicBezTo>
                  <a:cubicBezTo>
                    <a:pt x="1938" y="4070"/>
                    <a:pt x="2097" y="4088"/>
                    <a:pt x="2252" y="4088"/>
                  </a:cubicBezTo>
                  <a:cubicBezTo>
                    <a:pt x="3180" y="4088"/>
                    <a:pt x="4017" y="3454"/>
                    <a:pt x="4239" y="2511"/>
                  </a:cubicBezTo>
                  <a:cubicBezTo>
                    <a:pt x="4496" y="1413"/>
                    <a:pt x="3816" y="314"/>
                    <a:pt x="2717" y="54"/>
                  </a:cubicBezTo>
                  <a:cubicBezTo>
                    <a:pt x="2561" y="18"/>
                    <a:pt x="2404" y="0"/>
                    <a:pt x="22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2"/>
            <p:cNvSpPr/>
            <p:nvPr/>
          </p:nvSpPr>
          <p:spPr>
            <a:xfrm rot="5400000">
              <a:off x="984406" y="5529069"/>
              <a:ext cx="202993" cy="189244"/>
            </a:xfrm>
            <a:custGeom>
              <a:avLst/>
              <a:gdLst/>
              <a:ahLst/>
              <a:cxnLst/>
              <a:rect l="l" t="t" r="r" b="b"/>
              <a:pathLst>
                <a:path w="4385" h="4088" extrusionOk="0">
                  <a:moveTo>
                    <a:pt x="2187" y="0"/>
                  </a:moveTo>
                  <a:cubicBezTo>
                    <a:pt x="1196" y="0"/>
                    <a:pt x="327" y="723"/>
                    <a:pt x="172" y="1731"/>
                  </a:cubicBezTo>
                  <a:cubicBezTo>
                    <a:pt x="1" y="2848"/>
                    <a:pt x="764" y="3892"/>
                    <a:pt x="1881" y="4063"/>
                  </a:cubicBezTo>
                  <a:cubicBezTo>
                    <a:pt x="1987" y="4080"/>
                    <a:pt x="2093" y="4088"/>
                    <a:pt x="2197" y="4088"/>
                  </a:cubicBezTo>
                  <a:cubicBezTo>
                    <a:pt x="3186" y="4088"/>
                    <a:pt x="4056" y="3364"/>
                    <a:pt x="4213" y="2354"/>
                  </a:cubicBezTo>
                  <a:cubicBezTo>
                    <a:pt x="4385" y="1240"/>
                    <a:pt x="3618" y="196"/>
                    <a:pt x="2504" y="25"/>
                  </a:cubicBezTo>
                  <a:cubicBezTo>
                    <a:pt x="2398" y="8"/>
                    <a:pt x="2292" y="0"/>
                    <a:pt x="21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2"/>
            <p:cNvSpPr/>
            <p:nvPr/>
          </p:nvSpPr>
          <p:spPr>
            <a:xfrm rot="5400000">
              <a:off x="705632" y="5789927"/>
              <a:ext cx="208270" cy="189336"/>
            </a:xfrm>
            <a:custGeom>
              <a:avLst/>
              <a:gdLst/>
              <a:ahLst/>
              <a:cxnLst/>
              <a:rect l="l" t="t" r="r" b="b"/>
              <a:pathLst>
                <a:path w="4499" h="4090" extrusionOk="0">
                  <a:moveTo>
                    <a:pt x="2248" y="0"/>
                  </a:moveTo>
                  <a:cubicBezTo>
                    <a:pt x="1321" y="0"/>
                    <a:pt x="480" y="635"/>
                    <a:pt x="260" y="1576"/>
                  </a:cubicBezTo>
                  <a:cubicBezTo>
                    <a:pt x="0" y="2675"/>
                    <a:pt x="683" y="3776"/>
                    <a:pt x="1782" y="4036"/>
                  </a:cubicBezTo>
                  <a:cubicBezTo>
                    <a:pt x="1938" y="4072"/>
                    <a:pt x="2095" y="4090"/>
                    <a:pt x="2250" y="4090"/>
                  </a:cubicBezTo>
                  <a:cubicBezTo>
                    <a:pt x="3177" y="4090"/>
                    <a:pt x="4018" y="3455"/>
                    <a:pt x="4238" y="2514"/>
                  </a:cubicBezTo>
                  <a:cubicBezTo>
                    <a:pt x="4498" y="1413"/>
                    <a:pt x="3815" y="314"/>
                    <a:pt x="2717" y="54"/>
                  </a:cubicBezTo>
                  <a:cubicBezTo>
                    <a:pt x="2560" y="18"/>
                    <a:pt x="2403" y="0"/>
                    <a:pt x="22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2"/>
            <p:cNvSpPr/>
            <p:nvPr/>
          </p:nvSpPr>
          <p:spPr>
            <a:xfrm rot="5400000">
              <a:off x="984429" y="5789719"/>
              <a:ext cx="202946" cy="189244"/>
            </a:xfrm>
            <a:custGeom>
              <a:avLst/>
              <a:gdLst/>
              <a:ahLst/>
              <a:cxnLst/>
              <a:rect l="l" t="t" r="r" b="b"/>
              <a:pathLst>
                <a:path w="4384" h="4088" extrusionOk="0">
                  <a:moveTo>
                    <a:pt x="2190" y="1"/>
                  </a:moveTo>
                  <a:cubicBezTo>
                    <a:pt x="1197" y="1"/>
                    <a:pt x="327" y="722"/>
                    <a:pt x="171" y="1734"/>
                  </a:cubicBezTo>
                  <a:cubicBezTo>
                    <a:pt x="0" y="2848"/>
                    <a:pt x="764" y="3892"/>
                    <a:pt x="1880" y="4063"/>
                  </a:cubicBezTo>
                  <a:cubicBezTo>
                    <a:pt x="1987" y="4080"/>
                    <a:pt x="2093" y="4088"/>
                    <a:pt x="2197" y="4088"/>
                  </a:cubicBezTo>
                  <a:cubicBezTo>
                    <a:pt x="3188" y="4088"/>
                    <a:pt x="4057" y="3365"/>
                    <a:pt x="4212" y="2357"/>
                  </a:cubicBezTo>
                  <a:cubicBezTo>
                    <a:pt x="4384" y="1240"/>
                    <a:pt x="3620" y="196"/>
                    <a:pt x="2504" y="25"/>
                  </a:cubicBezTo>
                  <a:cubicBezTo>
                    <a:pt x="2398" y="9"/>
                    <a:pt x="2293" y="1"/>
                    <a:pt x="2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2"/>
            <p:cNvSpPr/>
            <p:nvPr/>
          </p:nvSpPr>
          <p:spPr>
            <a:xfrm rot="5400000">
              <a:off x="991234" y="4866785"/>
              <a:ext cx="189244" cy="189244"/>
            </a:xfrm>
            <a:custGeom>
              <a:avLst/>
              <a:gdLst/>
              <a:ahLst/>
              <a:cxnLst/>
              <a:rect l="l" t="t" r="r" b="b"/>
              <a:pathLst>
                <a:path w="4088" h="4088" extrusionOk="0">
                  <a:moveTo>
                    <a:pt x="2044" y="0"/>
                  </a:moveTo>
                  <a:cubicBezTo>
                    <a:pt x="917" y="0"/>
                    <a:pt x="0" y="914"/>
                    <a:pt x="0" y="2044"/>
                  </a:cubicBezTo>
                  <a:cubicBezTo>
                    <a:pt x="0" y="3174"/>
                    <a:pt x="917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2"/>
            <p:cNvSpPr/>
            <p:nvPr/>
          </p:nvSpPr>
          <p:spPr>
            <a:xfrm rot="5400000">
              <a:off x="715215" y="4866762"/>
              <a:ext cx="189244" cy="189290"/>
            </a:xfrm>
            <a:custGeom>
              <a:avLst/>
              <a:gdLst/>
              <a:ahLst/>
              <a:cxnLst/>
              <a:rect l="l" t="t" r="r" b="b"/>
              <a:pathLst>
                <a:path w="4088" h="4089" extrusionOk="0">
                  <a:moveTo>
                    <a:pt x="2044" y="1"/>
                  </a:moveTo>
                  <a:cubicBezTo>
                    <a:pt x="917" y="1"/>
                    <a:pt x="0" y="915"/>
                    <a:pt x="0" y="2045"/>
                  </a:cubicBezTo>
                  <a:cubicBezTo>
                    <a:pt x="0" y="3174"/>
                    <a:pt x="917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2"/>
            <p:cNvSpPr/>
            <p:nvPr/>
          </p:nvSpPr>
          <p:spPr>
            <a:xfrm rot="5400000">
              <a:off x="991234" y="4606159"/>
              <a:ext cx="189244" cy="189244"/>
            </a:xfrm>
            <a:custGeom>
              <a:avLst/>
              <a:gdLst/>
              <a:ahLst/>
              <a:cxnLst/>
              <a:rect l="l" t="t" r="r" b="b"/>
              <a:pathLst>
                <a:path w="4088" h="4088" extrusionOk="0">
                  <a:moveTo>
                    <a:pt x="2044" y="0"/>
                  </a:moveTo>
                  <a:cubicBezTo>
                    <a:pt x="914" y="0"/>
                    <a:pt x="0" y="914"/>
                    <a:pt x="0" y="2044"/>
                  </a:cubicBezTo>
                  <a:cubicBezTo>
                    <a:pt x="0" y="3174"/>
                    <a:pt x="914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2"/>
            <p:cNvSpPr/>
            <p:nvPr/>
          </p:nvSpPr>
          <p:spPr>
            <a:xfrm rot="5400000">
              <a:off x="715215" y="4606135"/>
              <a:ext cx="189244" cy="189290"/>
            </a:xfrm>
            <a:custGeom>
              <a:avLst/>
              <a:gdLst/>
              <a:ahLst/>
              <a:cxnLst/>
              <a:rect l="l" t="t" r="r" b="b"/>
              <a:pathLst>
                <a:path w="4088" h="4089" extrusionOk="0">
                  <a:moveTo>
                    <a:pt x="2044" y="1"/>
                  </a:moveTo>
                  <a:cubicBezTo>
                    <a:pt x="914" y="1"/>
                    <a:pt x="0" y="915"/>
                    <a:pt x="0" y="2045"/>
                  </a:cubicBezTo>
                  <a:cubicBezTo>
                    <a:pt x="0" y="3174"/>
                    <a:pt x="914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2"/>
            <p:cNvSpPr/>
            <p:nvPr/>
          </p:nvSpPr>
          <p:spPr>
            <a:xfrm rot="5400000">
              <a:off x="991211" y="4345416"/>
              <a:ext cx="189290" cy="189244"/>
            </a:xfrm>
            <a:custGeom>
              <a:avLst/>
              <a:gdLst/>
              <a:ahLst/>
              <a:cxnLst/>
              <a:rect l="l" t="t" r="r" b="b"/>
              <a:pathLst>
                <a:path w="4089" h="4088" extrusionOk="0">
                  <a:moveTo>
                    <a:pt x="2044" y="0"/>
                  </a:moveTo>
                  <a:cubicBezTo>
                    <a:pt x="917" y="0"/>
                    <a:pt x="0" y="914"/>
                    <a:pt x="0" y="2044"/>
                  </a:cubicBezTo>
                  <a:cubicBezTo>
                    <a:pt x="0" y="3174"/>
                    <a:pt x="917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2"/>
            <p:cNvSpPr/>
            <p:nvPr/>
          </p:nvSpPr>
          <p:spPr>
            <a:xfrm rot="5400000">
              <a:off x="715192" y="4345393"/>
              <a:ext cx="189290" cy="189290"/>
            </a:xfrm>
            <a:custGeom>
              <a:avLst/>
              <a:gdLst/>
              <a:ahLst/>
              <a:cxnLst/>
              <a:rect l="l" t="t" r="r" b="b"/>
              <a:pathLst>
                <a:path w="4089" h="4089" extrusionOk="0">
                  <a:moveTo>
                    <a:pt x="2044" y="1"/>
                  </a:moveTo>
                  <a:cubicBezTo>
                    <a:pt x="917" y="1"/>
                    <a:pt x="0" y="915"/>
                    <a:pt x="0" y="2045"/>
                  </a:cubicBezTo>
                  <a:cubicBezTo>
                    <a:pt x="0" y="3174"/>
                    <a:pt x="917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91147740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23"/>
          <p:cNvSpPr/>
          <p:nvPr/>
        </p:nvSpPr>
        <p:spPr>
          <a:xfrm>
            <a:off x="1971727" y="1785810"/>
            <a:ext cx="7248277" cy="3427334"/>
          </a:xfrm>
          <a:custGeom>
            <a:avLst/>
            <a:gdLst/>
            <a:ahLst/>
            <a:cxnLst/>
            <a:rect l="l" t="t" r="r" b="b"/>
            <a:pathLst>
              <a:path w="132643" h="62720" extrusionOk="0">
                <a:moveTo>
                  <a:pt x="131081" y="1"/>
                </a:moveTo>
                <a:cubicBezTo>
                  <a:pt x="128947" y="1"/>
                  <a:pt x="125580" y="2449"/>
                  <a:pt x="127389" y="19117"/>
                </a:cubicBezTo>
                <a:cubicBezTo>
                  <a:pt x="129850" y="41827"/>
                  <a:pt x="128063" y="59008"/>
                  <a:pt x="91588" y="59008"/>
                </a:cubicBezTo>
                <a:cubicBezTo>
                  <a:pt x="90157" y="59008"/>
                  <a:pt x="88671" y="58982"/>
                  <a:pt x="87131" y="58928"/>
                </a:cubicBezTo>
                <a:cubicBezTo>
                  <a:pt x="63856" y="57630"/>
                  <a:pt x="38953" y="53986"/>
                  <a:pt x="21756" y="53986"/>
                </a:cubicBezTo>
                <a:cubicBezTo>
                  <a:pt x="8821" y="53986"/>
                  <a:pt x="245" y="56047"/>
                  <a:pt x="1" y="62720"/>
                </a:cubicBezTo>
                <a:lnTo>
                  <a:pt x="132642" y="62720"/>
                </a:lnTo>
                <a:lnTo>
                  <a:pt x="132642" y="424"/>
                </a:lnTo>
                <a:cubicBezTo>
                  <a:pt x="132642" y="424"/>
                  <a:pt x="131968" y="1"/>
                  <a:pt x="1310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23"/>
          <p:cNvSpPr/>
          <p:nvPr/>
        </p:nvSpPr>
        <p:spPr>
          <a:xfrm>
            <a:off x="2393145" y="1662513"/>
            <a:ext cx="6902988" cy="3612283"/>
          </a:xfrm>
          <a:custGeom>
            <a:avLst/>
            <a:gdLst/>
            <a:ahLst/>
            <a:cxnLst/>
            <a:rect l="l" t="t" r="r" b="b"/>
            <a:pathLst>
              <a:path w="135772" h="71045" fill="none" extrusionOk="0">
                <a:moveTo>
                  <a:pt x="135771" y="5189"/>
                </a:moveTo>
                <a:cubicBezTo>
                  <a:pt x="135771" y="5189"/>
                  <a:pt x="127773" y="0"/>
                  <a:pt x="130393" y="24952"/>
                </a:cubicBezTo>
                <a:cubicBezTo>
                  <a:pt x="133011" y="49901"/>
                  <a:pt x="130933" y="68539"/>
                  <a:pt x="89187" y="67035"/>
                </a:cubicBezTo>
                <a:cubicBezTo>
                  <a:pt x="47442" y="64631"/>
                  <a:pt x="582" y="54614"/>
                  <a:pt x="1" y="71045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259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23"/>
          <p:cNvSpPr/>
          <p:nvPr/>
        </p:nvSpPr>
        <p:spPr>
          <a:xfrm>
            <a:off x="-304800" y="-304800"/>
            <a:ext cx="4033956" cy="3536441"/>
          </a:xfrm>
          <a:custGeom>
            <a:avLst/>
            <a:gdLst/>
            <a:ahLst/>
            <a:cxnLst/>
            <a:rect l="l" t="t" r="r" b="b"/>
            <a:pathLst>
              <a:path w="89539" h="78496" extrusionOk="0">
                <a:moveTo>
                  <a:pt x="1" y="0"/>
                </a:moveTo>
                <a:lnTo>
                  <a:pt x="1" y="78496"/>
                </a:lnTo>
                <a:cubicBezTo>
                  <a:pt x="1" y="78496"/>
                  <a:pt x="21981" y="73533"/>
                  <a:pt x="12297" y="40721"/>
                </a:cubicBezTo>
                <a:cubicBezTo>
                  <a:pt x="5116" y="16396"/>
                  <a:pt x="15596" y="10505"/>
                  <a:pt x="34765" y="10505"/>
                </a:cubicBezTo>
                <a:cubicBezTo>
                  <a:pt x="41452" y="10505"/>
                  <a:pt x="49196" y="11222"/>
                  <a:pt x="57617" y="12123"/>
                </a:cubicBezTo>
                <a:cubicBezTo>
                  <a:pt x="60886" y="12473"/>
                  <a:pt x="63794" y="12630"/>
                  <a:pt x="66380" y="12630"/>
                </a:cubicBezTo>
                <a:cubicBezTo>
                  <a:pt x="89538" y="12630"/>
                  <a:pt x="86840" y="0"/>
                  <a:pt x="868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23"/>
          <p:cNvSpPr/>
          <p:nvPr/>
        </p:nvSpPr>
        <p:spPr>
          <a:xfrm>
            <a:off x="-482917" y="-360508"/>
            <a:ext cx="4122160" cy="3560191"/>
          </a:xfrm>
          <a:custGeom>
            <a:avLst/>
            <a:gdLst/>
            <a:ahLst/>
            <a:cxnLst/>
            <a:rect l="l" t="t" r="r" b="b"/>
            <a:pathLst>
              <a:path w="95189" h="82212" fill="none" extrusionOk="0">
                <a:moveTo>
                  <a:pt x="91672" y="0"/>
                </a:moveTo>
                <a:cubicBezTo>
                  <a:pt x="91672" y="0"/>
                  <a:pt x="95189" y="16346"/>
                  <a:pt x="60821" y="12697"/>
                </a:cubicBezTo>
                <a:cubicBezTo>
                  <a:pt x="26453" y="9046"/>
                  <a:pt x="2758" y="8285"/>
                  <a:pt x="12982" y="42650"/>
                </a:cubicBezTo>
                <a:cubicBezTo>
                  <a:pt x="23204" y="77013"/>
                  <a:pt x="0" y="82212"/>
                  <a:pt x="0" y="82212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259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23"/>
          <p:cNvSpPr txBox="1">
            <a:spLocks noGrp="1"/>
          </p:cNvSpPr>
          <p:nvPr>
            <p:ph type="subTitle" idx="1"/>
          </p:nvPr>
        </p:nvSpPr>
        <p:spPr>
          <a:xfrm>
            <a:off x="715112" y="2817942"/>
            <a:ext cx="1878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oiny"/>
                <a:ea typeface="Coiny"/>
                <a:cs typeface="Coiny"/>
                <a:sym typeface="Coin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6" name="Google Shape;676;p23"/>
          <p:cNvSpPr txBox="1">
            <a:spLocks noGrp="1"/>
          </p:cNvSpPr>
          <p:nvPr>
            <p:ph type="subTitle" idx="2"/>
          </p:nvPr>
        </p:nvSpPr>
        <p:spPr>
          <a:xfrm>
            <a:off x="715100" y="3314442"/>
            <a:ext cx="1878900" cy="82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7" name="Google Shape;677;p23"/>
          <p:cNvSpPr txBox="1">
            <a:spLocks noGrp="1"/>
          </p:cNvSpPr>
          <p:nvPr>
            <p:ph type="subTitle" idx="3"/>
          </p:nvPr>
        </p:nvSpPr>
        <p:spPr>
          <a:xfrm>
            <a:off x="4588098" y="3314442"/>
            <a:ext cx="1878900" cy="82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8" name="Google Shape;678;p23"/>
          <p:cNvSpPr txBox="1">
            <a:spLocks noGrp="1"/>
          </p:cNvSpPr>
          <p:nvPr>
            <p:ph type="subTitle" idx="4"/>
          </p:nvPr>
        </p:nvSpPr>
        <p:spPr>
          <a:xfrm>
            <a:off x="2651601" y="3314442"/>
            <a:ext cx="1878900" cy="82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79" name="Google Shape;679;p23"/>
          <p:cNvSpPr txBox="1">
            <a:spLocks noGrp="1"/>
          </p:cNvSpPr>
          <p:nvPr>
            <p:ph type="subTitle" idx="5"/>
          </p:nvPr>
        </p:nvSpPr>
        <p:spPr>
          <a:xfrm>
            <a:off x="6524599" y="3314442"/>
            <a:ext cx="1878900" cy="820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80" name="Google Shape;680;p23"/>
          <p:cNvSpPr txBox="1">
            <a:spLocks noGrp="1"/>
          </p:cNvSpPr>
          <p:nvPr>
            <p:ph type="title"/>
          </p:nvPr>
        </p:nvSpPr>
        <p:spPr>
          <a:xfrm>
            <a:off x="720000" y="5394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1" name="Google Shape;681;p23"/>
          <p:cNvSpPr txBox="1">
            <a:spLocks noGrp="1"/>
          </p:cNvSpPr>
          <p:nvPr>
            <p:ph type="subTitle" idx="6"/>
          </p:nvPr>
        </p:nvSpPr>
        <p:spPr>
          <a:xfrm>
            <a:off x="2651612" y="2817942"/>
            <a:ext cx="1878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oiny"/>
                <a:ea typeface="Coiny"/>
                <a:cs typeface="Coiny"/>
                <a:sym typeface="Coin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82" name="Google Shape;682;p23"/>
          <p:cNvSpPr txBox="1">
            <a:spLocks noGrp="1"/>
          </p:cNvSpPr>
          <p:nvPr>
            <p:ph type="subTitle" idx="7"/>
          </p:nvPr>
        </p:nvSpPr>
        <p:spPr>
          <a:xfrm>
            <a:off x="4588105" y="2817942"/>
            <a:ext cx="1878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oiny"/>
                <a:ea typeface="Coiny"/>
                <a:cs typeface="Coiny"/>
                <a:sym typeface="Coin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83" name="Google Shape;683;p23"/>
          <p:cNvSpPr txBox="1">
            <a:spLocks noGrp="1"/>
          </p:cNvSpPr>
          <p:nvPr>
            <p:ph type="subTitle" idx="8"/>
          </p:nvPr>
        </p:nvSpPr>
        <p:spPr>
          <a:xfrm>
            <a:off x="6524605" y="2817942"/>
            <a:ext cx="1878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oiny"/>
                <a:ea typeface="Coiny"/>
                <a:cs typeface="Coiny"/>
                <a:sym typeface="Coin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684" name="Google Shape;684;p23"/>
          <p:cNvGrpSpPr/>
          <p:nvPr/>
        </p:nvGrpSpPr>
        <p:grpSpPr>
          <a:xfrm>
            <a:off x="254586" y="4177105"/>
            <a:ext cx="465425" cy="1643337"/>
            <a:chOff x="715099" y="4345393"/>
            <a:chExt cx="465425" cy="1643337"/>
          </a:xfrm>
        </p:grpSpPr>
        <p:sp>
          <p:nvSpPr>
            <p:cNvPr id="685" name="Google Shape;685;p23"/>
            <p:cNvSpPr/>
            <p:nvPr/>
          </p:nvSpPr>
          <p:spPr>
            <a:xfrm rot="5400000">
              <a:off x="705725" y="5268489"/>
              <a:ext cx="208131" cy="189290"/>
            </a:xfrm>
            <a:custGeom>
              <a:avLst/>
              <a:gdLst/>
              <a:ahLst/>
              <a:cxnLst/>
              <a:rect l="l" t="t" r="r" b="b"/>
              <a:pathLst>
                <a:path w="4496" h="4089" extrusionOk="0">
                  <a:moveTo>
                    <a:pt x="2248" y="0"/>
                  </a:moveTo>
                  <a:cubicBezTo>
                    <a:pt x="1321" y="0"/>
                    <a:pt x="480" y="635"/>
                    <a:pt x="260" y="1576"/>
                  </a:cubicBezTo>
                  <a:cubicBezTo>
                    <a:pt x="0" y="2675"/>
                    <a:pt x="683" y="3776"/>
                    <a:pt x="1782" y="4033"/>
                  </a:cubicBezTo>
                  <a:cubicBezTo>
                    <a:pt x="1940" y="4070"/>
                    <a:pt x="2098" y="4088"/>
                    <a:pt x="2253" y="4088"/>
                  </a:cubicBezTo>
                  <a:cubicBezTo>
                    <a:pt x="3180" y="4088"/>
                    <a:pt x="4018" y="3454"/>
                    <a:pt x="4238" y="2511"/>
                  </a:cubicBezTo>
                  <a:cubicBezTo>
                    <a:pt x="4496" y="1413"/>
                    <a:pt x="3815" y="314"/>
                    <a:pt x="2717" y="54"/>
                  </a:cubicBezTo>
                  <a:cubicBezTo>
                    <a:pt x="2560" y="18"/>
                    <a:pt x="2403" y="0"/>
                    <a:pt x="22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3"/>
            <p:cNvSpPr/>
            <p:nvPr/>
          </p:nvSpPr>
          <p:spPr>
            <a:xfrm rot="5400000">
              <a:off x="984359" y="5268396"/>
              <a:ext cx="203085" cy="189244"/>
            </a:xfrm>
            <a:custGeom>
              <a:avLst/>
              <a:gdLst/>
              <a:ahLst/>
              <a:cxnLst/>
              <a:rect l="l" t="t" r="r" b="b"/>
              <a:pathLst>
                <a:path w="4387" h="4088" extrusionOk="0">
                  <a:moveTo>
                    <a:pt x="2190" y="1"/>
                  </a:moveTo>
                  <a:cubicBezTo>
                    <a:pt x="1200" y="1"/>
                    <a:pt x="329" y="722"/>
                    <a:pt x="174" y="1734"/>
                  </a:cubicBezTo>
                  <a:cubicBezTo>
                    <a:pt x="0" y="2848"/>
                    <a:pt x="766" y="3892"/>
                    <a:pt x="1880" y="4063"/>
                  </a:cubicBezTo>
                  <a:cubicBezTo>
                    <a:pt x="1987" y="4080"/>
                    <a:pt x="2093" y="4088"/>
                    <a:pt x="2197" y="4088"/>
                  </a:cubicBezTo>
                  <a:cubicBezTo>
                    <a:pt x="3188" y="4088"/>
                    <a:pt x="4057" y="3365"/>
                    <a:pt x="4212" y="2357"/>
                  </a:cubicBezTo>
                  <a:cubicBezTo>
                    <a:pt x="4386" y="1240"/>
                    <a:pt x="3620" y="196"/>
                    <a:pt x="2504" y="25"/>
                  </a:cubicBezTo>
                  <a:cubicBezTo>
                    <a:pt x="2398" y="9"/>
                    <a:pt x="2294" y="1"/>
                    <a:pt x="2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3"/>
            <p:cNvSpPr/>
            <p:nvPr/>
          </p:nvSpPr>
          <p:spPr>
            <a:xfrm rot="5400000">
              <a:off x="705702" y="5529231"/>
              <a:ext cx="208177" cy="189290"/>
            </a:xfrm>
            <a:custGeom>
              <a:avLst/>
              <a:gdLst/>
              <a:ahLst/>
              <a:cxnLst/>
              <a:rect l="l" t="t" r="r" b="b"/>
              <a:pathLst>
                <a:path w="4497" h="4089" extrusionOk="0">
                  <a:moveTo>
                    <a:pt x="2249" y="0"/>
                  </a:moveTo>
                  <a:cubicBezTo>
                    <a:pt x="1322" y="0"/>
                    <a:pt x="481" y="635"/>
                    <a:pt x="258" y="1576"/>
                  </a:cubicBezTo>
                  <a:cubicBezTo>
                    <a:pt x="1" y="2675"/>
                    <a:pt x="681" y="3776"/>
                    <a:pt x="1780" y="4033"/>
                  </a:cubicBezTo>
                  <a:cubicBezTo>
                    <a:pt x="1938" y="4070"/>
                    <a:pt x="2097" y="4088"/>
                    <a:pt x="2252" y="4088"/>
                  </a:cubicBezTo>
                  <a:cubicBezTo>
                    <a:pt x="3180" y="4088"/>
                    <a:pt x="4017" y="3454"/>
                    <a:pt x="4239" y="2511"/>
                  </a:cubicBezTo>
                  <a:cubicBezTo>
                    <a:pt x="4496" y="1413"/>
                    <a:pt x="3816" y="314"/>
                    <a:pt x="2717" y="54"/>
                  </a:cubicBezTo>
                  <a:cubicBezTo>
                    <a:pt x="2561" y="18"/>
                    <a:pt x="2404" y="0"/>
                    <a:pt x="22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3"/>
            <p:cNvSpPr/>
            <p:nvPr/>
          </p:nvSpPr>
          <p:spPr>
            <a:xfrm rot="5400000">
              <a:off x="984406" y="5529069"/>
              <a:ext cx="202993" cy="189244"/>
            </a:xfrm>
            <a:custGeom>
              <a:avLst/>
              <a:gdLst/>
              <a:ahLst/>
              <a:cxnLst/>
              <a:rect l="l" t="t" r="r" b="b"/>
              <a:pathLst>
                <a:path w="4385" h="4088" extrusionOk="0">
                  <a:moveTo>
                    <a:pt x="2187" y="0"/>
                  </a:moveTo>
                  <a:cubicBezTo>
                    <a:pt x="1196" y="0"/>
                    <a:pt x="327" y="723"/>
                    <a:pt x="172" y="1731"/>
                  </a:cubicBezTo>
                  <a:cubicBezTo>
                    <a:pt x="1" y="2848"/>
                    <a:pt x="764" y="3892"/>
                    <a:pt x="1881" y="4063"/>
                  </a:cubicBezTo>
                  <a:cubicBezTo>
                    <a:pt x="1987" y="4080"/>
                    <a:pt x="2093" y="4088"/>
                    <a:pt x="2197" y="4088"/>
                  </a:cubicBezTo>
                  <a:cubicBezTo>
                    <a:pt x="3186" y="4088"/>
                    <a:pt x="4056" y="3364"/>
                    <a:pt x="4213" y="2354"/>
                  </a:cubicBezTo>
                  <a:cubicBezTo>
                    <a:pt x="4385" y="1240"/>
                    <a:pt x="3618" y="196"/>
                    <a:pt x="2504" y="25"/>
                  </a:cubicBezTo>
                  <a:cubicBezTo>
                    <a:pt x="2398" y="8"/>
                    <a:pt x="2292" y="0"/>
                    <a:pt x="21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3"/>
            <p:cNvSpPr/>
            <p:nvPr/>
          </p:nvSpPr>
          <p:spPr>
            <a:xfrm rot="5400000">
              <a:off x="705632" y="5789927"/>
              <a:ext cx="208270" cy="189336"/>
            </a:xfrm>
            <a:custGeom>
              <a:avLst/>
              <a:gdLst/>
              <a:ahLst/>
              <a:cxnLst/>
              <a:rect l="l" t="t" r="r" b="b"/>
              <a:pathLst>
                <a:path w="4499" h="4090" extrusionOk="0">
                  <a:moveTo>
                    <a:pt x="2248" y="0"/>
                  </a:moveTo>
                  <a:cubicBezTo>
                    <a:pt x="1321" y="0"/>
                    <a:pt x="480" y="635"/>
                    <a:pt x="260" y="1576"/>
                  </a:cubicBezTo>
                  <a:cubicBezTo>
                    <a:pt x="0" y="2675"/>
                    <a:pt x="683" y="3776"/>
                    <a:pt x="1782" y="4036"/>
                  </a:cubicBezTo>
                  <a:cubicBezTo>
                    <a:pt x="1938" y="4072"/>
                    <a:pt x="2095" y="4090"/>
                    <a:pt x="2250" y="4090"/>
                  </a:cubicBezTo>
                  <a:cubicBezTo>
                    <a:pt x="3177" y="4090"/>
                    <a:pt x="4018" y="3455"/>
                    <a:pt x="4238" y="2514"/>
                  </a:cubicBezTo>
                  <a:cubicBezTo>
                    <a:pt x="4498" y="1413"/>
                    <a:pt x="3815" y="314"/>
                    <a:pt x="2717" y="54"/>
                  </a:cubicBezTo>
                  <a:cubicBezTo>
                    <a:pt x="2560" y="18"/>
                    <a:pt x="2403" y="0"/>
                    <a:pt x="22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3"/>
            <p:cNvSpPr/>
            <p:nvPr/>
          </p:nvSpPr>
          <p:spPr>
            <a:xfrm rot="5400000">
              <a:off x="984429" y="5789719"/>
              <a:ext cx="202946" cy="189244"/>
            </a:xfrm>
            <a:custGeom>
              <a:avLst/>
              <a:gdLst/>
              <a:ahLst/>
              <a:cxnLst/>
              <a:rect l="l" t="t" r="r" b="b"/>
              <a:pathLst>
                <a:path w="4384" h="4088" extrusionOk="0">
                  <a:moveTo>
                    <a:pt x="2190" y="1"/>
                  </a:moveTo>
                  <a:cubicBezTo>
                    <a:pt x="1197" y="1"/>
                    <a:pt x="327" y="722"/>
                    <a:pt x="171" y="1734"/>
                  </a:cubicBezTo>
                  <a:cubicBezTo>
                    <a:pt x="0" y="2848"/>
                    <a:pt x="764" y="3892"/>
                    <a:pt x="1880" y="4063"/>
                  </a:cubicBezTo>
                  <a:cubicBezTo>
                    <a:pt x="1987" y="4080"/>
                    <a:pt x="2093" y="4088"/>
                    <a:pt x="2197" y="4088"/>
                  </a:cubicBezTo>
                  <a:cubicBezTo>
                    <a:pt x="3188" y="4088"/>
                    <a:pt x="4057" y="3365"/>
                    <a:pt x="4212" y="2357"/>
                  </a:cubicBezTo>
                  <a:cubicBezTo>
                    <a:pt x="4384" y="1240"/>
                    <a:pt x="3620" y="196"/>
                    <a:pt x="2504" y="25"/>
                  </a:cubicBezTo>
                  <a:cubicBezTo>
                    <a:pt x="2398" y="9"/>
                    <a:pt x="2293" y="1"/>
                    <a:pt x="2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3"/>
            <p:cNvSpPr/>
            <p:nvPr/>
          </p:nvSpPr>
          <p:spPr>
            <a:xfrm rot="5400000">
              <a:off x="991234" y="4866785"/>
              <a:ext cx="189244" cy="189244"/>
            </a:xfrm>
            <a:custGeom>
              <a:avLst/>
              <a:gdLst/>
              <a:ahLst/>
              <a:cxnLst/>
              <a:rect l="l" t="t" r="r" b="b"/>
              <a:pathLst>
                <a:path w="4088" h="4088" extrusionOk="0">
                  <a:moveTo>
                    <a:pt x="2044" y="0"/>
                  </a:moveTo>
                  <a:cubicBezTo>
                    <a:pt x="917" y="0"/>
                    <a:pt x="0" y="914"/>
                    <a:pt x="0" y="2044"/>
                  </a:cubicBezTo>
                  <a:cubicBezTo>
                    <a:pt x="0" y="3174"/>
                    <a:pt x="917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3"/>
            <p:cNvSpPr/>
            <p:nvPr/>
          </p:nvSpPr>
          <p:spPr>
            <a:xfrm rot="5400000">
              <a:off x="715215" y="4866762"/>
              <a:ext cx="189244" cy="189290"/>
            </a:xfrm>
            <a:custGeom>
              <a:avLst/>
              <a:gdLst/>
              <a:ahLst/>
              <a:cxnLst/>
              <a:rect l="l" t="t" r="r" b="b"/>
              <a:pathLst>
                <a:path w="4088" h="4089" extrusionOk="0">
                  <a:moveTo>
                    <a:pt x="2044" y="1"/>
                  </a:moveTo>
                  <a:cubicBezTo>
                    <a:pt x="917" y="1"/>
                    <a:pt x="0" y="915"/>
                    <a:pt x="0" y="2045"/>
                  </a:cubicBezTo>
                  <a:cubicBezTo>
                    <a:pt x="0" y="3174"/>
                    <a:pt x="917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3"/>
            <p:cNvSpPr/>
            <p:nvPr/>
          </p:nvSpPr>
          <p:spPr>
            <a:xfrm rot="5400000">
              <a:off x="991234" y="4606159"/>
              <a:ext cx="189244" cy="189244"/>
            </a:xfrm>
            <a:custGeom>
              <a:avLst/>
              <a:gdLst/>
              <a:ahLst/>
              <a:cxnLst/>
              <a:rect l="l" t="t" r="r" b="b"/>
              <a:pathLst>
                <a:path w="4088" h="4088" extrusionOk="0">
                  <a:moveTo>
                    <a:pt x="2044" y="0"/>
                  </a:moveTo>
                  <a:cubicBezTo>
                    <a:pt x="914" y="0"/>
                    <a:pt x="0" y="914"/>
                    <a:pt x="0" y="2044"/>
                  </a:cubicBezTo>
                  <a:cubicBezTo>
                    <a:pt x="0" y="3174"/>
                    <a:pt x="914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3"/>
            <p:cNvSpPr/>
            <p:nvPr/>
          </p:nvSpPr>
          <p:spPr>
            <a:xfrm rot="5400000">
              <a:off x="715215" y="4606135"/>
              <a:ext cx="189244" cy="189290"/>
            </a:xfrm>
            <a:custGeom>
              <a:avLst/>
              <a:gdLst/>
              <a:ahLst/>
              <a:cxnLst/>
              <a:rect l="l" t="t" r="r" b="b"/>
              <a:pathLst>
                <a:path w="4088" h="4089" extrusionOk="0">
                  <a:moveTo>
                    <a:pt x="2044" y="1"/>
                  </a:moveTo>
                  <a:cubicBezTo>
                    <a:pt x="914" y="1"/>
                    <a:pt x="0" y="915"/>
                    <a:pt x="0" y="2045"/>
                  </a:cubicBezTo>
                  <a:cubicBezTo>
                    <a:pt x="0" y="3174"/>
                    <a:pt x="914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3"/>
            <p:cNvSpPr/>
            <p:nvPr/>
          </p:nvSpPr>
          <p:spPr>
            <a:xfrm rot="5400000">
              <a:off x="991211" y="4345416"/>
              <a:ext cx="189290" cy="189244"/>
            </a:xfrm>
            <a:custGeom>
              <a:avLst/>
              <a:gdLst/>
              <a:ahLst/>
              <a:cxnLst/>
              <a:rect l="l" t="t" r="r" b="b"/>
              <a:pathLst>
                <a:path w="4089" h="4088" extrusionOk="0">
                  <a:moveTo>
                    <a:pt x="2044" y="0"/>
                  </a:moveTo>
                  <a:cubicBezTo>
                    <a:pt x="917" y="0"/>
                    <a:pt x="0" y="914"/>
                    <a:pt x="0" y="2044"/>
                  </a:cubicBezTo>
                  <a:cubicBezTo>
                    <a:pt x="0" y="3174"/>
                    <a:pt x="917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3"/>
            <p:cNvSpPr/>
            <p:nvPr/>
          </p:nvSpPr>
          <p:spPr>
            <a:xfrm rot="5400000">
              <a:off x="715192" y="4345393"/>
              <a:ext cx="189290" cy="189290"/>
            </a:xfrm>
            <a:custGeom>
              <a:avLst/>
              <a:gdLst/>
              <a:ahLst/>
              <a:cxnLst/>
              <a:rect l="l" t="t" r="r" b="b"/>
              <a:pathLst>
                <a:path w="4089" h="4089" extrusionOk="0">
                  <a:moveTo>
                    <a:pt x="2044" y="1"/>
                  </a:moveTo>
                  <a:cubicBezTo>
                    <a:pt x="917" y="1"/>
                    <a:pt x="0" y="915"/>
                    <a:pt x="0" y="2045"/>
                  </a:cubicBezTo>
                  <a:cubicBezTo>
                    <a:pt x="0" y="3174"/>
                    <a:pt x="917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" name="Google Shape;697;p23"/>
          <p:cNvGrpSpPr/>
          <p:nvPr/>
        </p:nvGrpSpPr>
        <p:grpSpPr>
          <a:xfrm>
            <a:off x="8099167" y="-1062257"/>
            <a:ext cx="465332" cy="2305228"/>
            <a:chOff x="7622917" y="-1081307"/>
            <a:chExt cx="465332" cy="2305228"/>
          </a:xfrm>
        </p:grpSpPr>
        <p:sp>
          <p:nvSpPr>
            <p:cNvPr id="698" name="Google Shape;698;p23"/>
            <p:cNvSpPr/>
            <p:nvPr/>
          </p:nvSpPr>
          <p:spPr>
            <a:xfrm rot="5400000">
              <a:off x="7898936" y="1034654"/>
              <a:ext cx="189290" cy="189244"/>
            </a:xfrm>
            <a:custGeom>
              <a:avLst/>
              <a:gdLst/>
              <a:ahLst/>
              <a:cxnLst/>
              <a:rect l="l" t="t" r="r" b="b"/>
              <a:pathLst>
                <a:path w="4089" h="4088" extrusionOk="0">
                  <a:moveTo>
                    <a:pt x="2045" y="0"/>
                  </a:moveTo>
                  <a:cubicBezTo>
                    <a:pt x="918" y="0"/>
                    <a:pt x="1" y="914"/>
                    <a:pt x="1" y="2044"/>
                  </a:cubicBezTo>
                  <a:cubicBezTo>
                    <a:pt x="1" y="3174"/>
                    <a:pt x="918" y="4088"/>
                    <a:pt x="2045" y="4088"/>
                  </a:cubicBezTo>
                  <a:cubicBezTo>
                    <a:pt x="3174" y="4088"/>
                    <a:pt x="4089" y="3174"/>
                    <a:pt x="4089" y="2044"/>
                  </a:cubicBezTo>
                  <a:cubicBezTo>
                    <a:pt x="4089" y="914"/>
                    <a:pt x="3174" y="0"/>
                    <a:pt x="20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3"/>
            <p:cNvSpPr/>
            <p:nvPr/>
          </p:nvSpPr>
          <p:spPr>
            <a:xfrm rot="5400000">
              <a:off x="7622917" y="1034631"/>
              <a:ext cx="189290" cy="189290"/>
            </a:xfrm>
            <a:custGeom>
              <a:avLst/>
              <a:gdLst/>
              <a:ahLst/>
              <a:cxnLst/>
              <a:rect l="l" t="t" r="r" b="b"/>
              <a:pathLst>
                <a:path w="4089" h="4089" extrusionOk="0">
                  <a:moveTo>
                    <a:pt x="2045" y="1"/>
                  </a:moveTo>
                  <a:cubicBezTo>
                    <a:pt x="918" y="1"/>
                    <a:pt x="1" y="915"/>
                    <a:pt x="1" y="2045"/>
                  </a:cubicBezTo>
                  <a:cubicBezTo>
                    <a:pt x="1" y="3174"/>
                    <a:pt x="918" y="4089"/>
                    <a:pt x="2045" y="4089"/>
                  </a:cubicBezTo>
                  <a:cubicBezTo>
                    <a:pt x="3174" y="4089"/>
                    <a:pt x="4089" y="3174"/>
                    <a:pt x="4089" y="2045"/>
                  </a:cubicBezTo>
                  <a:cubicBezTo>
                    <a:pt x="4089" y="915"/>
                    <a:pt x="3174" y="1"/>
                    <a:pt x="20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3"/>
            <p:cNvSpPr/>
            <p:nvPr/>
          </p:nvSpPr>
          <p:spPr>
            <a:xfrm rot="5400000">
              <a:off x="7898936" y="774027"/>
              <a:ext cx="189290" cy="189244"/>
            </a:xfrm>
            <a:custGeom>
              <a:avLst/>
              <a:gdLst/>
              <a:ahLst/>
              <a:cxnLst/>
              <a:rect l="l" t="t" r="r" b="b"/>
              <a:pathLst>
                <a:path w="4089" h="4088" extrusionOk="0">
                  <a:moveTo>
                    <a:pt x="2045" y="0"/>
                  </a:moveTo>
                  <a:cubicBezTo>
                    <a:pt x="915" y="0"/>
                    <a:pt x="1" y="914"/>
                    <a:pt x="1" y="2044"/>
                  </a:cubicBezTo>
                  <a:cubicBezTo>
                    <a:pt x="1" y="3174"/>
                    <a:pt x="915" y="4088"/>
                    <a:pt x="2045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3"/>
            <p:cNvSpPr/>
            <p:nvPr/>
          </p:nvSpPr>
          <p:spPr>
            <a:xfrm rot="5400000">
              <a:off x="7622917" y="774004"/>
              <a:ext cx="189290" cy="189290"/>
            </a:xfrm>
            <a:custGeom>
              <a:avLst/>
              <a:gdLst/>
              <a:ahLst/>
              <a:cxnLst/>
              <a:rect l="l" t="t" r="r" b="b"/>
              <a:pathLst>
                <a:path w="4089" h="4089" extrusionOk="0">
                  <a:moveTo>
                    <a:pt x="2045" y="1"/>
                  </a:moveTo>
                  <a:cubicBezTo>
                    <a:pt x="915" y="1"/>
                    <a:pt x="1" y="915"/>
                    <a:pt x="1" y="2045"/>
                  </a:cubicBezTo>
                  <a:cubicBezTo>
                    <a:pt x="1" y="3174"/>
                    <a:pt x="915" y="4089"/>
                    <a:pt x="2045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3"/>
            <p:cNvSpPr/>
            <p:nvPr/>
          </p:nvSpPr>
          <p:spPr>
            <a:xfrm rot="5400000">
              <a:off x="7622917" y="-149022"/>
              <a:ext cx="189290" cy="189290"/>
            </a:xfrm>
            <a:custGeom>
              <a:avLst/>
              <a:gdLst/>
              <a:ahLst/>
              <a:cxnLst/>
              <a:rect l="l" t="t" r="r" b="b"/>
              <a:pathLst>
                <a:path w="4089" h="4089" extrusionOk="0">
                  <a:moveTo>
                    <a:pt x="2044" y="1"/>
                  </a:moveTo>
                  <a:cubicBezTo>
                    <a:pt x="915" y="1"/>
                    <a:pt x="0" y="915"/>
                    <a:pt x="0" y="2045"/>
                  </a:cubicBezTo>
                  <a:cubicBezTo>
                    <a:pt x="0" y="3174"/>
                    <a:pt x="915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3"/>
            <p:cNvSpPr/>
            <p:nvPr/>
          </p:nvSpPr>
          <p:spPr>
            <a:xfrm rot="5400000">
              <a:off x="7898936" y="-148999"/>
              <a:ext cx="189290" cy="189244"/>
            </a:xfrm>
            <a:custGeom>
              <a:avLst/>
              <a:gdLst/>
              <a:ahLst/>
              <a:cxnLst/>
              <a:rect l="l" t="t" r="r" b="b"/>
              <a:pathLst>
                <a:path w="4089" h="4088" extrusionOk="0">
                  <a:moveTo>
                    <a:pt x="2044" y="0"/>
                  </a:moveTo>
                  <a:cubicBezTo>
                    <a:pt x="915" y="0"/>
                    <a:pt x="0" y="914"/>
                    <a:pt x="0" y="2044"/>
                  </a:cubicBezTo>
                  <a:cubicBezTo>
                    <a:pt x="0" y="3174"/>
                    <a:pt x="915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3"/>
            <p:cNvSpPr/>
            <p:nvPr/>
          </p:nvSpPr>
          <p:spPr>
            <a:xfrm rot="5400000">
              <a:off x="7622940" y="111720"/>
              <a:ext cx="189244" cy="189290"/>
            </a:xfrm>
            <a:custGeom>
              <a:avLst/>
              <a:gdLst/>
              <a:ahLst/>
              <a:cxnLst/>
              <a:rect l="l" t="t" r="r" b="b"/>
              <a:pathLst>
                <a:path w="4088" h="4089" extrusionOk="0">
                  <a:moveTo>
                    <a:pt x="2044" y="1"/>
                  </a:moveTo>
                  <a:cubicBezTo>
                    <a:pt x="914" y="1"/>
                    <a:pt x="0" y="915"/>
                    <a:pt x="0" y="2045"/>
                  </a:cubicBezTo>
                  <a:cubicBezTo>
                    <a:pt x="0" y="3174"/>
                    <a:pt x="914" y="4089"/>
                    <a:pt x="2044" y="4089"/>
                  </a:cubicBezTo>
                  <a:cubicBezTo>
                    <a:pt x="3171" y="4089"/>
                    <a:pt x="4088" y="3174"/>
                    <a:pt x="4088" y="2045"/>
                  </a:cubicBezTo>
                  <a:cubicBezTo>
                    <a:pt x="4088" y="915"/>
                    <a:pt x="3171" y="1"/>
                    <a:pt x="2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3"/>
            <p:cNvSpPr/>
            <p:nvPr/>
          </p:nvSpPr>
          <p:spPr>
            <a:xfrm rot="5400000">
              <a:off x="7898959" y="111744"/>
              <a:ext cx="189244" cy="189244"/>
            </a:xfrm>
            <a:custGeom>
              <a:avLst/>
              <a:gdLst/>
              <a:ahLst/>
              <a:cxnLst/>
              <a:rect l="l" t="t" r="r" b="b"/>
              <a:pathLst>
                <a:path w="4088" h="4088" extrusionOk="0">
                  <a:moveTo>
                    <a:pt x="2044" y="0"/>
                  </a:moveTo>
                  <a:cubicBezTo>
                    <a:pt x="914" y="0"/>
                    <a:pt x="0" y="914"/>
                    <a:pt x="0" y="2044"/>
                  </a:cubicBezTo>
                  <a:cubicBezTo>
                    <a:pt x="0" y="3174"/>
                    <a:pt x="914" y="4088"/>
                    <a:pt x="2044" y="4088"/>
                  </a:cubicBezTo>
                  <a:cubicBezTo>
                    <a:pt x="3171" y="4088"/>
                    <a:pt x="4088" y="3174"/>
                    <a:pt x="4088" y="2044"/>
                  </a:cubicBezTo>
                  <a:cubicBezTo>
                    <a:pt x="4088" y="914"/>
                    <a:pt x="3171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3"/>
            <p:cNvSpPr/>
            <p:nvPr/>
          </p:nvSpPr>
          <p:spPr>
            <a:xfrm rot="5400000">
              <a:off x="7622940" y="372347"/>
              <a:ext cx="189244" cy="189290"/>
            </a:xfrm>
            <a:custGeom>
              <a:avLst/>
              <a:gdLst/>
              <a:ahLst/>
              <a:cxnLst/>
              <a:rect l="l" t="t" r="r" b="b"/>
              <a:pathLst>
                <a:path w="4088" h="4089" extrusionOk="0">
                  <a:moveTo>
                    <a:pt x="2044" y="1"/>
                  </a:moveTo>
                  <a:cubicBezTo>
                    <a:pt x="915" y="1"/>
                    <a:pt x="0" y="915"/>
                    <a:pt x="0" y="2045"/>
                  </a:cubicBezTo>
                  <a:cubicBezTo>
                    <a:pt x="0" y="3174"/>
                    <a:pt x="915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3"/>
            <p:cNvSpPr/>
            <p:nvPr/>
          </p:nvSpPr>
          <p:spPr>
            <a:xfrm rot="5400000">
              <a:off x="7898959" y="372370"/>
              <a:ext cx="189244" cy="189244"/>
            </a:xfrm>
            <a:custGeom>
              <a:avLst/>
              <a:gdLst/>
              <a:ahLst/>
              <a:cxnLst/>
              <a:rect l="l" t="t" r="r" b="b"/>
              <a:pathLst>
                <a:path w="4088" h="4088" extrusionOk="0">
                  <a:moveTo>
                    <a:pt x="2044" y="0"/>
                  </a:moveTo>
                  <a:cubicBezTo>
                    <a:pt x="915" y="0"/>
                    <a:pt x="0" y="914"/>
                    <a:pt x="0" y="2044"/>
                  </a:cubicBezTo>
                  <a:cubicBezTo>
                    <a:pt x="0" y="3174"/>
                    <a:pt x="915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3"/>
            <p:cNvSpPr/>
            <p:nvPr/>
          </p:nvSpPr>
          <p:spPr>
            <a:xfrm rot="5400000">
              <a:off x="7891598" y="-550841"/>
              <a:ext cx="204057" cy="189244"/>
            </a:xfrm>
            <a:custGeom>
              <a:avLst/>
              <a:gdLst/>
              <a:ahLst/>
              <a:cxnLst/>
              <a:rect l="l" t="t" r="r" b="b"/>
              <a:pathLst>
                <a:path w="4408" h="4088" extrusionOk="0">
                  <a:moveTo>
                    <a:pt x="2202" y="1"/>
                  </a:moveTo>
                  <a:cubicBezTo>
                    <a:pt x="1223" y="1"/>
                    <a:pt x="360" y="705"/>
                    <a:pt x="190" y="1702"/>
                  </a:cubicBezTo>
                  <a:cubicBezTo>
                    <a:pt x="0" y="2814"/>
                    <a:pt x="748" y="3871"/>
                    <a:pt x="1862" y="4058"/>
                  </a:cubicBezTo>
                  <a:cubicBezTo>
                    <a:pt x="1979" y="4078"/>
                    <a:pt x="2094" y="4087"/>
                    <a:pt x="2208" y="4087"/>
                  </a:cubicBezTo>
                  <a:cubicBezTo>
                    <a:pt x="3185" y="4087"/>
                    <a:pt x="4051" y="3383"/>
                    <a:pt x="4220" y="2385"/>
                  </a:cubicBezTo>
                  <a:cubicBezTo>
                    <a:pt x="4407" y="1274"/>
                    <a:pt x="3660" y="220"/>
                    <a:pt x="2548" y="30"/>
                  </a:cubicBezTo>
                  <a:cubicBezTo>
                    <a:pt x="2432" y="10"/>
                    <a:pt x="2316" y="1"/>
                    <a:pt x="22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3"/>
            <p:cNvSpPr/>
            <p:nvPr/>
          </p:nvSpPr>
          <p:spPr>
            <a:xfrm rot="5400000">
              <a:off x="7613681" y="-550679"/>
              <a:ext cx="207761" cy="189290"/>
            </a:xfrm>
            <a:custGeom>
              <a:avLst/>
              <a:gdLst/>
              <a:ahLst/>
              <a:cxnLst/>
              <a:rect l="l" t="t" r="r" b="b"/>
              <a:pathLst>
                <a:path w="4488" h="4089" extrusionOk="0">
                  <a:moveTo>
                    <a:pt x="2244" y="0"/>
                  </a:moveTo>
                  <a:cubicBezTo>
                    <a:pt x="1721" y="0"/>
                    <a:pt x="1199" y="200"/>
                    <a:pt x="800" y="598"/>
                  </a:cubicBezTo>
                  <a:cubicBezTo>
                    <a:pt x="0" y="1398"/>
                    <a:pt x="0" y="2691"/>
                    <a:pt x="800" y="3489"/>
                  </a:cubicBezTo>
                  <a:cubicBezTo>
                    <a:pt x="1199" y="3889"/>
                    <a:pt x="1721" y="4089"/>
                    <a:pt x="2244" y="4089"/>
                  </a:cubicBezTo>
                  <a:cubicBezTo>
                    <a:pt x="2767" y="4089"/>
                    <a:pt x="3290" y="3889"/>
                    <a:pt x="3690" y="3489"/>
                  </a:cubicBezTo>
                  <a:cubicBezTo>
                    <a:pt x="4488" y="2691"/>
                    <a:pt x="4488" y="1398"/>
                    <a:pt x="3690" y="598"/>
                  </a:cubicBezTo>
                  <a:cubicBezTo>
                    <a:pt x="3290" y="200"/>
                    <a:pt x="2767" y="0"/>
                    <a:pt x="2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3"/>
            <p:cNvSpPr/>
            <p:nvPr/>
          </p:nvSpPr>
          <p:spPr>
            <a:xfrm rot="5400000">
              <a:off x="7891552" y="-811514"/>
              <a:ext cx="204057" cy="189336"/>
            </a:xfrm>
            <a:custGeom>
              <a:avLst/>
              <a:gdLst/>
              <a:ahLst/>
              <a:cxnLst/>
              <a:rect l="l" t="t" r="r" b="b"/>
              <a:pathLst>
                <a:path w="4408" h="4090" extrusionOk="0">
                  <a:moveTo>
                    <a:pt x="2200" y="1"/>
                  </a:moveTo>
                  <a:cubicBezTo>
                    <a:pt x="1222" y="1"/>
                    <a:pt x="357" y="705"/>
                    <a:pt x="187" y="1702"/>
                  </a:cubicBezTo>
                  <a:cubicBezTo>
                    <a:pt x="0" y="2814"/>
                    <a:pt x="748" y="3871"/>
                    <a:pt x="1862" y="4060"/>
                  </a:cubicBezTo>
                  <a:cubicBezTo>
                    <a:pt x="1977" y="4080"/>
                    <a:pt x="2091" y="4089"/>
                    <a:pt x="2204" y="4089"/>
                  </a:cubicBezTo>
                  <a:cubicBezTo>
                    <a:pt x="3182" y="4089"/>
                    <a:pt x="4048" y="3384"/>
                    <a:pt x="4218" y="2385"/>
                  </a:cubicBezTo>
                  <a:cubicBezTo>
                    <a:pt x="4407" y="1274"/>
                    <a:pt x="3659" y="220"/>
                    <a:pt x="2545" y="30"/>
                  </a:cubicBezTo>
                  <a:cubicBezTo>
                    <a:pt x="2429" y="10"/>
                    <a:pt x="2314" y="1"/>
                    <a:pt x="22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3"/>
            <p:cNvSpPr/>
            <p:nvPr/>
          </p:nvSpPr>
          <p:spPr>
            <a:xfrm rot="5400000">
              <a:off x="7613727" y="-811398"/>
              <a:ext cx="207668" cy="189290"/>
            </a:xfrm>
            <a:custGeom>
              <a:avLst/>
              <a:gdLst/>
              <a:ahLst/>
              <a:cxnLst/>
              <a:rect l="l" t="t" r="r" b="b"/>
              <a:pathLst>
                <a:path w="4486" h="4089" extrusionOk="0">
                  <a:moveTo>
                    <a:pt x="2243" y="0"/>
                  </a:moveTo>
                  <a:cubicBezTo>
                    <a:pt x="1720" y="0"/>
                    <a:pt x="1197" y="200"/>
                    <a:pt x="798" y="598"/>
                  </a:cubicBezTo>
                  <a:cubicBezTo>
                    <a:pt x="1" y="1398"/>
                    <a:pt x="1" y="2691"/>
                    <a:pt x="798" y="3489"/>
                  </a:cubicBezTo>
                  <a:cubicBezTo>
                    <a:pt x="1197" y="3889"/>
                    <a:pt x="1720" y="4089"/>
                    <a:pt x="2243" y="4089"/>
                  </a:cubicBezTo>
                  <a:cubicBezTo>
                    <a:pt x="2767" y="4089"/>
                    <a:pt x="3290" y="3889"/>
                    <a:pt x="3689" y="3489"/>
                  </a:cubicBezTo>
                  <a:cubicBezTo>
                    <a:pt x="4486" y="2691"/>
                    <a:pt x="4486" y="1398"/>
                    <a:pt x="3689" y="598"/>
                  </a:cubicBezTo>
                  <a:cubicBezTo>
                    <a:pt x="3290" y="200"/>
                    <a:pt x="2767" y="0"/>
                    <a:pt x="22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3"/>
            <p:cNvSpPr/>
            <p:nvPr/>
          </p:nvSpPr>
          <p:spPr>
            <a:xfrm rot="5400000">
              <a:off x="7891482" y="-1072210"/>
              <a:ext cx="204196" cy="189336"/>
            </a:xfrm>
            <a:custGeom>
              <a:avLst/>
              <a:gdLst/>
              <a:ahLst/>
              <a:cxnLst/>
              <a:rect l="l" t="t" r="r" b="b"/>
              <a:pathLst>
                <a:path w="4411" h="4090" extrusionOk="0">
                  <a:moveTo>
                    <a:pt x="2202" y="1"/>
                  </a:moveTo>
                  <a:cubicBezTo>
                    <a:pt x="1223" y="1"/>
                    <a:pt x="360" y="705"/>
                    <a:pt x="190" y="1702"/>
                  </a:cubicBezTo>
                  <a:cubicBezTo>
                    <a:pt x="0" y="2814"/>
                    <a:pt x="751" y="3871"/>
                    <a:pt x="1863" y="4060"/>
                  </a:cubicBezTo>
                  <a:cubicBezTo>
                    <a:pt x="1978" y="4080"/>
                    <a:pt x="2092" y="4089"/>
                    <a:pt x="2205" y="4089"/>
                  </a:cubicBezTo>
                  <a:cubicBezTo>
                    <a:pt x="3185" y="4089"/>
                    <a:pt x="4051" y="3384"/>
                    <a:pt x="4221" y="2385"/>
                  </a:cubicBezTo>
                  <a:cubicBezTo>
                    <a:pt x="4410" y="1274"/>
                    <a:pt x="3660" y="220"/>
                    <a:pt x="2548" y="30"/>
                  </a:cubicBezTo>
                  <a:cubicBezTo>
                    <a:pt x="2432" y="10"/>
                    <a:pt x="2316" y="1"/>
                    <a:pt x="22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3"/>
            <p:cNvSpPr/>
            <p:nvPr/>
          </p:nvSpPr>
          <p:spPr>
            <a:xfrm rot="5400000">
              <a:off x="7613681" y="-1072071"/>
              <a:ext cx="207761" cy="189290"/>
            </a:xfrm>
            <a:custGeom>
              <a:avLst/>
              <a:gdLst/>
              <a:ahLst/>
              <a:cxnLst/>
              <a:rect l="l" t="t" r="r" b="b"/>
              <a:pathLst>
                <a:path w="4488" h="4089" extrusionOk="0">
                  <a:moveTo>
                    <a:pt x="2244" y="0"/>
                  </a:moveTo>
                  <a:cubicBezTo>
                    <a:pt x="1721" y="0"/>
                    <a:pt x="1199" y="200"/>
                    <a:pt x="800" y="598"/>
                  </a:cubicBezTo>
                  <a:cubicBezTo>
                    <a:pt x="0" y="1398"/>
                    <a:pt x="0" y="2691"/>
                    <a:pt x="800" y="3489"/>
                  </a:cubicBezTo>
                  <a:cubicBezTo>
                    <a:pt x="1199" y="3889"/>
                    <a:pt x="1721" y="4089"/>
                    <a:pt x="2244" y="4089"/>
                  </a:cubicBezTo>
                  <a:cubicBezTo>
                    <a:pt x="2767" y="4089"/>
                    <a:pt x="3290" y="3889"/>
                    <a:pt x="3690" y="3489"/>
                  </a:cubicBezTo>
                  <a:cubicBezTo>
                    <a:pt x="4488" y="2691"/>
                    <a:pt x="4488" y="1398"/>
                    <a:pt x="3690" y="598"/>
                  </a:cubicBezTo>
                  <a:cubicBezTo>
                    <a:pt x="3290" y="200"/>
                    <a:pt x="2767" y="0"/>
                    <a:pt x="22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Google Shape;714;p23"/>
          <p:cNvGrpSpPr/>
          <p:nvPr/>
        </p:nvGrpSpPr>
        <p:grpSpPr>
          <a:xfrm rot="-8495293">
            <a:off x="6318888" y="4494660"/>
            <a:ext cx="2290326" cy="1122516"/>
            <a:chOff x="5016850" y="1551000"/>
            <a:chExt cx="1365250" cy="669125"/>
          </a:xfrm>
        </p:grpSpPr>
        <p:sp>
          <p:nvSpPr>
            <p:cNvPr id="715" name="Google Shape;715;p23"/>
            <p:cNvSpPr/>
            <p:nvPr/>
          </p:nvSpPr>
          <p:spPr>
            <a:xfrm>
              <a:off x="5625700" y="1750875"/>
              <a:ext cx="217000" cy="137775"/>
            </a:xfrm>
            <a:custGeom>
              <a:avLst/>
              <a:gdLst/>
              <a:ahLst/>
              <a:cxnLst/>
              <a:rect l="l" t="t" r="r" b="b"/>
              <a:pathLst>
                <a:path w="8680" h="5511" extrusionOk="0">
                  <a:moveTo>
                    <a:pt x="5533" y="0"/>
                  </a:moveTo>
                  <a:cubicBezTo>
                    <a:pt x="1146" y="0"/>
                    <a:pt x="1" y="4533"/>
                    <a:pt x="1" y="4533"/>
                  </a:cubicBezTo>
                  <a:cubicBezTo>
                    <a:pt x="1259" y="5202"/>
                    <a:pt x="2277" y="5511"/>
                    <a:pt x="3155" y="5511"/>
                  </a:cubicBezTo>
                  <a:cubicBezTo>
                    <a:pt x="5326" y="5511"/>
                    <a:pt x="6652" y="3631"/>
                    <a:pt x="8680" y="658"/>
                  </a:cubicBezTo>
                  <a:cubicBezTo>
                    <a:pt x="7481" y="193"/>
                    <a:pt x="6438" y="0"/>
                    <a:pt x="5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3"/>
            <p:cNvSpPr/>
            <p:nvPr/>
          </p:nvSpPr>
          <p:spPr>
            <a:xfrm>
              <a:off x="5625700" y="1750875"/>
              <a:ext cx="217000" cy="113350"/>
            </a:xfrm>
            <a:custGeom>
              <a:avLst/>
              <a:gdLst/>
              <a:ahLst/>
              <a:cxnLst/>
              <a:rect l="l" t="t" r="r" b="b"/>
              <a:pathLst>
                <a:path w="8680" h="4534" extrusionOk="0">
                  <a:moveTo>
                    <a:pt x="5533" y="0"/>
                  </a:moveTo>
                  <a:cubicBezTo>
                    <a:pt x="1146" y="0"/>
                    <a:pt x="1" y="4533"/>
                    <a:pt x="1" y="4533"/>
                  </a:cubicBezTo>
                  <a:cubicBezTo>
                    <a:pt x="4086" y="4011"/>
                    <a:pt x="8680" y="658"/>
                    <a:pt x="8680" y="658"/>
                  </a:cubicBezTo>
                  <a:cubicBezTo>
                    <a:pt x="7481" y="193"/>
                    <a:pt x="6438" y="0"/>
                    <a:pt x="55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3"/>
            <p:cNvSpPr/>
            <p:nvPr/>
          </p:nvSpPr>
          <p:spPr>
            <a:xfrm>
              <a:off x="5460925" y="2092600"/>
              <a:ext cx="209925" cy="127525"/>
            </a:xfrm>
            <a:custGeom>
              <a:avLst/>
              <a:gdLst/>
              <a:ahLst/>
              <a:cxnLst/>
              <a:rect l="l" t="t" r="r" b="b"/>
              <a:pathLst>
                <a:path w="8397" h="5101" extrusionOk="0">
                  <a:moveTo>
                    <a:pt x="2664" y="1"/>
                  </a:moveTo>
                  <a:cubicBezTo>
                    <a:pt x="1166" y="1"/>
                    <a:pt x="1" y="514"/>
                    <a:pt x="1" y="514"/>
                  </a:cubicBezTo>
                  <a:cubicBezTo>
                    <a:pt x="674" y="4327"/>
                    <a:pt x="2349" y="5100"/>
                    <a:pt x="5466" y="5100"/>
                  </a:cubicBezTo>
                  <a:cubicBezTo>
                    <a:pt x="6329" y="5100"/>
                    <a:pt x="7303" y="5041"/>
                    <a:pt x="8397" y="4971"/>
                  </a:cubicBezTo>
                  <a:cubicBezTo>
                    <a:pt x="7166" y="884"/>
                    <a:pt x="4629" y="1"/>
                    <a:pt x="2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3"/>
            <p:cNvSpPr/>
            <p:nvPr/>
          </p:nvSpPr>
          <p:spPr>
            <a:xfrm>
              <a:off x="5460925" y="2092600"/>
              <a:ext cx="209925" cy="124275"/>
            </a:xfrm>
            <a:custGeom>
              <a:avLst/>
              <a:gdLst/>
              <a:ahLst/>
              <a:cxnLst/>
              <a:rect l="l" t="t" r="r" b="b"/>
              <a:pathLst>
                <a:path w="8397" h="4971" extrusionOk="0">
                  <a:moveTo>
                    <a:pt x="2664" y="1"/>
                  </a:moveTo>
                  <a:cubicBezTo>
                    <a:pt x="1166" y="1"/>
                    <a:pt x="1" y="514"/>
                    <a:pt x="1" y="514"/>
                  </a:cubicBezTo>
                  <a:cubicBezTo>
                    <a:pt x="2927" y="3412"/>
                    <a:pt x="8397" y="4971"/>
                    <a:pt x="8397" y="4971"/>
                  </a:cubicBezTo>
                  <a:cubicBezTo>
                    <a:pt x="7166" y="884"/>
                    <a:pt x="4629" y="1"/>
                    <a:pt x="26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3"/>
            <p:cNvSpPr/>
            <p:nvPr/>
          </p:nvSpPr>
          <p:spPr>
            <a:xfrm>
              <a:off x="5964600" y="1551000"/>
              <a:ext cx="234600" cy="254450"/>
            </a:xfrm>
            <a:custGeom>
              <a:avLst/>
              <a:gdLst/>
              <a:ahLst/>
              <a:cxnLst/>
              <a:rect l="l" t="t" r="r" b="b"/>
              <a:pathLst>
                <a:path w="9384" h="10178" extrusionOk="0">
                  <a:moveTo>
                    <a:pt x="9384" y="0"/>
                  </a:moveTo>
                  <a:lnTo>
                    <a:pt x="9384" y="0"/>
                  </a:lnTo>
                  <a:cubicBezTo>
                    <a:pt x="1" y="1971"/>
                    <a:pt x="2808" y="10178"/>
                    <a:pt x="2808" y="10178"/>
                  </a:cubicBezTo>
                  <a:cubicBezTo>
                    <a:pt x="9087" y="9617"/>
                    <a:pt x="9246" y="6443"/>
                    <a:pt x="9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3"/>
            <p:cNvSpPr/>
            <p:nvPr/>
          </p:nvSpPr>
          <p:spPr>
            <a:xfrm>
              <a:off x="5964600" y="1551000"/>
              <a:ext cx="234600" cy="254450"/>
            </a:xfrm>
            <a:custGeom>
              <a:avLst/>
              <a:gdLst/>
              <a:ahLst/>
              <a:cxnLst/>
              <a:rect l="l" t="t" r="r" b="b"/>
              <a:pathLst>
                <a:path w="9384" h="10178" extrusionOk="0">
                  <a:moveTo>
                    <a:pt x="9384" y="0"/>
                  </a:moveTo>
                  <a:cubicBezTo>
                    <a:pt x="1" y="1971"/>
                    <a:pt x="2808" y="10178"/>
                    <a:pt x="2808" y="10178"/>
                  </a:cubicBezTo>
                  <a:cubicBezTo>
                    <a:pt x="6810" y="6778"/>
                    <a:pt x="9383" y="1"/>
                    <a:pt x="9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3"/>
            <p:cNvSpPr/>
            <p:nvPr/>
          </p:nvSpPr>
          <p:spPr>
            <a:xfrm>
              <a:off x="6020900" y="1857050"/>
              <a:ext cx="361200" cy="197875"/>
            </a:xfrm>
            <a:custGeom>
              <a:avLst/>
              <a:gdLst/>
              <a:ahLst/>
              <a:cxnLst/>
              <a:rect l="l" t="t" r="r" b="b"/>
              <a:pathLst>
                <a:path w="14448" h="7915" extrusionOk="0">
                  <a:moveTo>
                    <a:pt x="7993" y="0"/>
                  </a:moveTo>
                  <a:cubicBezTo>
                    <a:pt x="2618" y="0"/>
                    <a:pt x="0" y="5267"/>
                    <a:pt x="0" y="5267"/>
                  </a:cubicBezTo>
                  <a:cubicBezTo>
                    <a:pt x="2182" y="7113"/>
                    <a:pt x="3952" y="7915"/>
                    <a:pt x="5608" y="7915"/>
                  </a:cubicBezTo>
                  <a:cubicBezTo>
                    <a:pt x="8401" y="7915"/>
                    <a:pt x="10870" y="5636"/>
                    <a:pt x="14447" y="2247"/>
                  </a:cubicBezTo>
                  <a:cubicBezTo>
                    <a:pt x="11973" y="610"/>
                    <a:pt x="9823" y="0"/>
                    <a:pt x="79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3"/>
            <p:cNvSpPr/>
            <p:nvPr/>
          </p:nvSpPr>
          <p:spPr>
            <a:xfrm>
              <a:off x="6020900" y="1857050"/>
              <a:ext cx="361200" cy="133150"/>
            </a:xfrm>
            <a:custGeom>
              <a:avLst/>
              <a:gdLst/>
              <a:ahLst/>
              <a:cxnLst/>
              <a:rect l="l" t="t" r="r" b="b"/>
              <a:pathLst>
                <a:path w="14448" h="5326" extrusionOk="0">
                  <a:moveTo>
                    <a:pt x="7993" y="0"/>
                  </a:moveTo>
                  <a:cubicBezTo>
                    <a:pt x="2618" y="0"/>
                    <a:pt x="0" y="5267"/>
                    <a:pt x="0" y="5267"/>
                  </a:cubicBezTo>
                  <a:cubicBezTo>
                    <a:pt x="460" y="5307"/>
                    <a:pt x="928" y="5326"/>
                    <a:pt x="1401" y="5326"/>
                  </a:cubicBezTo>
                  <a:cubicBezTo>
                    <a:pt x="7493" y="5326"/>
                    <a:pt x="14447" y="2247"/>
                    <a:pt x="14447" y="2247"/>
                  </a:cubicBezTo>
                  <a:cubicBezTo>
                    <a:pt x="11973" y="610"/>
                    <a:pt x="9823" y="0"/>
                    <a:pt x="79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3"/>
            <p:cNvSpPr/>
            <p:nvPr/>
          </p:nvSpPr>
          <p:spPr>
            <a:xfrm>
              <a:off x="5016850" y="1777900"/>
              <a:ext cx="1034725" cy="350025"/>
            </a:xfrm>
            <a:custGeom>
              <a:avLst/>
              <a:gdLst/>
              <a:ahLst/>
              <a:cxnLst/>
              <a:rect l="l" t="t" r="r" b="b"/>
              <a:pathLst>
                <a:path w="41389" h="14001" fill="none" extrusionOk="0">
                  <a:moveTo>
                    <a:pt x="1" y="10474"/>
                  </a:moveTo>
                  <a:cubicBezTo>
                    <a:pt x="1" y="10474"/>
                    <a:pt x="6373" y="3353"/>
                    <a:pt x="19200" y="8677"/>
                  </a:cubicBezTo>
                  <a:cubicBezTo>
                    <a:pt x="32026" y="14001"/>
                    <a:pt x="39853" y="2551"/>
                    <a:pt x="41388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3"/>
            <p:cNvSpPr/>
            <p:nvPr/>
          </p:nvSpPr>
          <p:spPr>
            <a:xfrm>
              <a:off x="5837950" y="1969050"/>
              <a:ext cx="254850" cy="56300"/>
            </a:xfrm>
            <a:custGeom>
              <a:avLst/>
              <a:gdLst/>
              <a:ahLst/>
              <a:cxnLst/>
              <a:rect l="l" t="t" r="r" b="b"/>
              <a:pathLst>
                <a:path w="10194" h="2252" fill="none" extrusionOk="0">
                  <a:moveTo>
                    <a:pt x="0" y="805"/>
                  </a:moveTo>
                  <a:cubicBezTo>
                    <a:pt x="0" y="805"/>
                    <a:pt x="5815" y="2252"/>
                    <a:pt x="10193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3"/>
            <p:cNvSpPr/>
            <p:nvPr/>
          </p:nvSpPr>
          <p:spPr>
            <a:xfrm>
              <a:off x="5496825" y="1856850"/>
              <a:ext cx="168700" cy="138000"/>
            </a:xfrm>
            <a:custGeom>
              <a:avLst/>
              <a:gdLst/>
              <a:ahLst/>
              <a:cxnLst/>
              <a:rect l="l" t="t" r="r" b="b"/>
              <a:pathLst>
                <a:path w="6748" h="5520" fill="none" extrusionOk="0">
                  <a:moveTo>
                    <a:pt x="1" y="5519"/>
                  </a:moveTo>
                  <a:cubicBezTo>
                    <a:pt x="1" y="5519"/>
                    <a:pt x="2060" y="1032"/>
                    <a:pt x="6748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3"/>
            <p:cNvSpPr/>
            <p:nvPr/>
          </p:nvSpPr>
          <p:spPr>
            <a:xfrm>
              <a:off x="5284650" y="1945675"/>
              <a:ext cx="208050" cy="179600"/>
            </a:xfrm>
            <a:custGeom>
              <a:avLst/>
              <a:gdLst/>
              <a:ahLst/>
              <a:cxnLst/>
              <a:rect l="l" t="t" r="r" b="b"/>
              <a:pathLst>
                <a:path w="8322" h="7184" fill="none" extrusionOk="0">
                  <a:moveTo>
                    <a:pt x="1" y="0"/>
                  </a:moveTo>
                  <a:cubicBezTo>
                    <a:pt x="1" y="0"/>
                    <a:pt x="2008" y="4841"/>
                    <a:pt x="8322" y="718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23213490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24"/>
          <p:cNvSpPr/>
          <p:nvPr/>
        </p:nvSpPr>
        <p:spPr>
          <a:xfrm flipH="1">
            <a:off x="5249452" y="-304800"/>
            <a:ext cx="4033956" cy="3536441"/>
          </a:xfrm>
          <a:custGeom>
            <a:avLst/>
            <a:gdLst/>
            <a:ahLst/>
            <a:cxnLst/>
            <a:rect l="l" t="t" r="r" b="b"/>
            <a:pathLst>
              <a:path w="89539" h="78496" extrusionOk="0">
                <a:moveTo>
                  <a:pt x="1" y="0"/>
                </a:moveTo>
                <a:lnTo>
                  <a:pt x="1" y="78496"/>
                </a:lnTo>
                <a:cubicBezTo>
                  <a:pt x="1" y="78496"/>
                  <a:pt x="21981" y="73533"/>
                  <a:pt x="12297" y="40721"/>
                </a:cubicBezTo>
                <a:cubicBezTo>
                  <a:pt x="5116" y="16396"/>
                  <a:pt x="15596" y="10505"/>
                  <a:pt x="34765" y="10505"/>
                </a:cubicBezTo>
                <a:cubicBezTo>
                  <a:pt x="41452" y="10505"/>
                  <a:pt x="49196" y="11222"/>
                  <a:pt x="57617" y="12123"/>
                </a:cubicBezTo>
                <a:cubicBezTo>
                  <a:pt x="60886" y="12473"/>
                  <a:pt x="63794" y="12630"/>
                  <a:pt x="66380" y="12630"/>
                </a:cubicBezTo>
                <a:cubicBezTo>
                  <a:pt x="89538" y="12630"/>
                  <a:pt x="86840" y="0"/>
                  <a:pt x="868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24"/>
          <p:cNvSpPr/>
          <p:nvPr/>
        </p:nvSpPr>
        <p:spPr>
          <a:xfrm flipH="1">
            <a:off x="5339365" y="-360508"/>
            <a:ext cx="4122160" cy="3560191"/>
          </a:xfrm>
          <a:custGeom>
            <a:avLst/>
            <a:gdLst/>
            <a:ahLst/>
            <a:cxnLst/>
            <a:rect l="l" t="t" r="r" b="b"/>
            <a:pathLst>
              <a:path w="95189" h="82212" fill="none" extrusionOk="0">
                <a:moveTo>
                  <a:pt x="91672" y="0"/>
                </a:moveTo>
                <a:cubicBezTo>
                  <a:pt x="91672" y="0"/>
                  <a:pt x="95189" y="16346"/>
                  <a:pt x="60821" y="12697"/>
                </a:cubicBezTo>
                <a:cubicBezTo>
                  <a:pt x="26453" y="9046"/>
                  <a:pt x="2758" y="8285"/>
                  <a:pt x="12982" y="42650"/>
                </a:cubicBezTo>
                <a:cubicBezTo>
                  <a:pt x="23204" y="77013"/>
                  <a:pt x="0" y="82212"/>
                  <a:pt x="0" y="82212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259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24"/>
          <p:cNvSpPr/>
          <p:nvPr/>
        </p:nvSpPr>
        <p:spPr>
          <a:xfrm flipH="1">
            <a:off x="-88996" y="1785810"/>
            <a:ext cx="7248277" cy="3427334"/>
          </a:xfrm>
          <a:custGeom>
            <a:avLst/>
            <a:gdLst/>
            <a:ahLst/>
            <a:cxnLst/>
            <a:rect l="l" t="t" r="r" b="b"/>
            <a:pathLst>
              <a:path w="132643" h="62720" extrusionOk="0">
                <a:moveTo>
                  <a:pt x="131081" y="1"/>
                </a:moveTo>
                <a:cubicBezTo>
                  <a:pt x="128947" y="1"/>
                  <a:pt x="125580" y="2449"/>
                  <a:pt x="127389" y="19117"/>
                </a:cubicBezTo>
                <a:cubicBezTo>
                  <a:pt x="129850" y="41827"/>
                  <a:pt x="128063" y="59008"/>
                  <a:pt x="91588" y="59008"/>
                </a:cubicBezTo>
                <a:cubicBezTo>
                  <a:pt x="90157" y="59008"/>
                  <a:pt x="88671" y="58982"/>
                  <a:pt x="87131" y="58928"/>
                </a:cubicBezTo>
                <a:cubicBezTo>
                  <a:pt x="63856" y="57630"/>
                  <a:pt x="38953" y="53986"/>
                  <a:pt x="21756" y="53986"/>
                </a:cubicBezTo>
                <a:cubicBezTo>
                  <a:pt x="8821" y="53986"/>
                  <a:pt x="245" y="56047"/>
                  <a:pt x="1" y="62720"/>
                </a:cubicBezTo>
                <a:lnTo>
                  <a:pt x="132642" y="62720"/>
                </a:lnTo>
                <a:lnTo>
                  <a:pt x="132642" y="424"/>
                </a:lnTo>
                <a:cubicBezTo>
                  <a:pt x="132642" y="424"/>
                  <a:pt x="131968" y="1"/>
                  <a:pt x="1310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24"/>
          <p:cNvSpPr/>
          <p:nvPr/>
        </p:nvSpPr>
        <p:spPr>
          <a:xfrm flipH="1">
            <a:off x="-165125" y="1662513"/>
            <a:ext cx="6902988" cy="3612283"/>
          </a:xfrm>
          <a:custGeom>
            <a:avLst/>
            <a:gdLst/>
            <a:ahLst/>
            <a:cxnLst/>
            <a:rect l="l" t="t" r="r" b="b"/>
            <a:pathLst>
              <a:path w="135772" h="71045" fill="none" extrusionOk="0">
                <a:moveTo>
                  <a:pt x="135771" y="5189"/>
                </a:moveTo>
                <a:cubicBezTo>
                  <a:pt x="135771" y="5189"/>
                  <a:pt x="127773" y="0"/>
                  <a:pt x="130393" y="24952"/>
                </a:cubicBezTo>
                <a:cubicBezTo>
                  <a:pt x="133011" y="49901"/>
                  <a:pt x="130933" y="68539"/>
                  <a:pt x="89187" y="67035"/>
                </a:cubicBezTo>
                <a:cubicBezTo>
                  <a:pt x="47442" y="64631"/>
                  <a:pt x="582" y="54614"/>
                  <a:pt x="1" y="71045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259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24"/>
          <p:cNvSpPr txBox="1">
            <a:spLocks noGrp="1"/>
          </p:cNvSpPr>
          <p:nvPr>
            <p:ph type="subTitle" idx="1"/>
          </p:nvPr>
        </p:nvSpPr>
        <p:spPr>
          <a:xfrm>
            <a:off x="1683387" y="2147251"/>
            <a:ext cx="2706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oiny"/>
                <a:ea typeface="Coiny"/>
                <a:cs typeface="Coiny"/>
                <a:sym typeface="Coin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3" name="Google Shape;733;p24"/>
          <p:cNvSpPr txBox="1">
            <a:spLocks noGrp="1"/>
          </p:cNvSpPr>
          <p:nvPr>
            <p:ph type="subTitle" idx="2"/>
          </p:nvPr>
        </p:nvSpPr>
        <p:spPr>
          <a:xfrm>
            <a:off x="1683375" y="1660776"/>
            <a:ext cx="2706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4" name="Google Shape;734;p24"/>
          <p:cNvSpPr txBox="1">
            <a:spLocks noGrp="1"/>
          </p:cNvSpPr>
          <p:nvPr>
            <p:ph type="subTitle" idx="3"/>
          </p:nvPr>
        </p:nvSpPr>
        <p:spPr>
          <a:xfrm>
            <a:off x="5626050" y="1660776"/>
            <a:ext cx="2706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5" name="Google Shape;735;p24"/>
          <p:cNvSpPr txBox="1">
            <a:spLocks noGrp="1"/>
          </p:cNvSpPr>
          <p:nvPr>
            <p:ph type="subTitle" idx="4"/>
          </p:nvPr>
        </p:nvSpPr>
        <p:spPr>
          <a:xfrm>
            <a:off x="1683375" y="3050714"/>
            <a:ext cx="2706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6" name="Google Shape;736;p24"/>
          <p:cNvSpPr txBox="1">
            <a:spLocks noGrp="1"/>
          </p:cNvSpPr>
          <p:nvPr>
            <p:ph type="subTitle" idx="5"/>
          </p:nvPr>
        </p:nvSpPr>
        <p:spPr>
          <a:xfrm>
            <a:off x="5626050" y="3050714"/>
            <a:ext cx="2706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7" name="Google Shape;737;p24"/>
          <p:cNvSpPr txBox="1">
            <a:spLocks noGrp="1"/>
          </p:cNvSpPr>
          <p:nvPr>
            <p:ph type="title"/>
          </p:nvPr>
        </p:nvSpPr>
        <p:spPr>
          <a:xfrm>
            <a:off x="720000" y="5394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38" name="Google Shape;738;p24"/>
          <p:cNvSpPr txBox="1">
            <a:spLocks noGrp="1"/>
          </p:cNvSpPr>
          <p:nvPr>
            <p:ph type="subTitle" idx="6"/>
          </p:nvPr>
        </p:nvSpPr>
        <p:spPr>
          <a:xfrm>
            <a:off x="1683387" y="3537189"/>
            <a:ext cx="2706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oiny"/>
                <a:ea typeface="Coiny"/>
                <a:cs typeface="Coiny"/>
                <a:sym typeface="Coin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39" name="Google Shape;739;p24"/>
          <p:cNvSpPr txBox="1">
            <a:spLocks noGrp="1"/>
          </p:cNvSpPr>
          <p:nvPr>
            <p:ph type="subTitle" idx="7"/>
          </p:nvPr>
        </p:nvSpPr>
        <p:spPr>
          <a:xfrm>
            <a:off x="5626056" y="2147251"/>
            <a:ext cx="2706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oiny"/>
                <a:ea typeface="Coiny"/>
                <a:cs typeface="Coiny"/>
                <a:sym typeface="Coin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40" name="Google Shape;740;p24"/>
          <p:cNvSpPr txBox="1">
            <a:spLocks noGrp="1"/>
          </p:cNvSpPr>
          <p:nvPr>
            <p:ph type="subTitle" idx="8"/>
          </p:nvPr>
        </p:nvSpPr>
        <p:spPr>
          <a:xfrm>
            <a:off x="5626056" y="3537189"/>
            <a:ext cx="2706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oiny"/>
                <a:ea typeface="Coiny"/>
                <a:cs typeface="Coiny"/>
                <a:sym typeface="Coin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741" name="Google Shape;741;p24"/>
          <p:cNvGrpSpPr/>
          <p:nvPr/>
        </p:nvGrpSpPr>
        <p:grpSpPr>
          <a:xfrm rot="9242845">
            <a:off x="7511475" y="-377108"/>
            <a:ext cx="2290457" cy="1122580"/>
            <a:chOff x="5016850" y="1551000"/>
            <a:chExt cx="1365250" cy="669125"/>
          </a:xfrm>
        </p:grpSpPr>
        <p:sp>
          <p:nvSpPr>
            <p:cNvPr id="742" name="Google Shape;742;p24"/>
            <p:cNvSpPr/>
            <p:nvPr/>
          </p:nvSpPr>
          <p:spPr>
            <a:xfrm>
              <a:off x="5625700" y="1750875"/>
              <a:ext cx="217000" cy="137775"/>
            </a:xfrm>
            <a:custGeom>
              <a:avLst/>
              <a:gdLst/>
              <a:ahLst/>
              <a:cxnLst/>
              <a:rect l="l" t="t" r="r" b="b"/>
              <a:pathLst>
                <a:path w="8680" h="5511" extrusionOk="0">
                  <a:moveTo>
                    <a:pt x="5533" y="0"/>
                  </a:moveTo>
                  <a:cubicBezTo>
                    <a:pt x="1146" y="0"/>
                    <a:pt x="1" y="4533"/>
                    <a:pt x="1" y="4533"/>
                  </a:cubicBezTo>
                  <a:cubicBezTo>
                    <a:pt x="1259" y="5202"/>
                    <a:pt x="2277" y="5511"/>
                    <a:pt x="3155" y="5511"/>
                  </a:cubicBezTo>
                  <a:cubicBezTo>
                    <a:pt x="5326" y="5511"/>
                    <a:pt x="6652" y="3631"/>
                    <a:pt x="8680" y="658"/>
                  </a:cubicBezTo>
                  <a:cubicBezTo>
                    <a:pt x="7481" y="193"/>
                    <a:pt x="6438" y="0"/>
                    <a:pt x="5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4"/>
            <p:cNvSpPr/>
            <p:nvPr/>
          </p:nvSpPr>
          <p:spPr>
            <a:xfrm>
              <a:off x="5625700" y="1750875"/>
              <a:ext cx="217000" cy="113350"/>
            </a:xfrm>
            <a:custGeom>
              <a:avLst/>
              <a:gdLst/>
              <a:ahLst/>
              <a:cxnLst/>
              <a:rect l="l" t="t" r="r" b="b"/>
              <a:pathLst>
                <a:path w="8680" h="4534" extrusionOk="0">
                  <a:moveTo>
                    <a:pt x="5533" y="0"/>
                  </a:moveTo>
                  <a:cubicBezTo>
                    <a:pt x="1146" y="0"/>
                    <a:pt x="1" y="4533"/>
                    <a:pt x="1" y="4533"/>
                  </a:cubicBezTo>
                  <a:cubicBezTo>
                    <a:pt x="4086" y="4011"/>
                    <a:pt x="8680" y="658"/>
                    <a:pt x="8680" y="658"/>
                  </a:cubicBezTo>
                  <a:cubicBezTo>
                    <a:pt x="7481" y="193"/>
                    <a:pt x="6438" y="0"/>
                    <a:pt x="55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4"/>
            <p:cNvSpPr/>
            <p:nvPr/>
          </p:nvSpPr>
          <p:spPr>
            <a:xfrm>
              <a:off x="5460925" y="2092600"/>
              <a:ext cx="209925" cy="127525"/>
            </a:xfrm>
            <a:custGeom>
              <a:avLst/>
              <a:gdLst/>
              <a:ahLst/>
              <a:cxnLst/>
              <a:rect l="l" t="t" r="r" b="b"/>
              <a:pathLst>
                <a:path w="8397" h="5101" extrusionOk="0">
                  <a:moveTo>
                    <a:pt x="2664" y="1"/>
                  </a:moveTo>
                  <a:cubicBezTo>
                    <a:pt x="1166" y="1"/>
                    <a:pt x="1" y="514"/>
                    <a:pt x="1" y="514"/>
                  </a:cubicBezTo>
                  <a:cubicBezTo>
                    <a:pt x="674" y="4327"/>
                    <a:pt x="2349" y="5100"/>
                    <a:pt x="5466" y="5100"/>
                  </a:cubicBezTo>
                  <a:cubicBezTo>
                    <a:pt x="6329" y="5100"/>
                    <a:pt x="7303" y="5041"/>
                    <a:pt x="8397" y="4971"/>
                  </a:cubicBezTo>
                  <a:cubicBezTo>
                    <a:pt x="7166" y="884"/>
                    <a:pt x="4629" y="1"/>
                    <a:pt x="2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4"/>
            <p:cNvSpPr/>
            <p:nvPr/>
          </p:nvSpPr>
          <p:spPr>
            <a:xfrm>
              <a:off x="5460925" y="2092600"/>
              <a:ext cx="209925" cy="124275"/>
            </a:xfrm>
            <a:custGeom>
              <a:avLst/>
              <a:gdLst/>
              <a:ahLst/>
              <a:cxnLst/>
              <a:rect l="l" t="t" r="r" b="b"/>
              <a:pathLst>
                <a:path w="8397" h="4971" extrusionOk="0">
                  <a:moveTo>
                    <a:pt x="2664" y="1"/>
                  </a:moveTo>
                  <a:cubicBezTo>
                    <a:pt x="1166" y="1"/>
                    <a:pt x="1" y="514"/>
                    <a:pt x="1" y="514"/>
                  </a:cubicBezTo>
                  <a:cubicBezTo>
                    <a:pt x="2927" y="3412"/>
                    <a:pt x="8397" y="4971"/>
                    <a:pt x="8397" y="4971"/>
                  </a:cubicBezTo>
                  <a:cubicBezTo>
                    <a:pt x="7166" y="884"/>
                    <a:pt x="4629" y="1"/>
                    <a:pt x="26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4"/>
            <p:cNvSpPr/>
            <p:nvPr/>
          </p:nvSpPr>
          <p:spPr>
            <a:xfrm>
              <a:off x="5964600" y="1551000"/>
              <a:ext cx="234600" cy="254450"/>
            </a:xfrm>
            <a:custGeom>
              <a:avLst/>
              <a:gdLst/>
              <a:ahLst/>
              <a:cxnLst/>
              <a:rect l="l" t="t" r="r" b="b"/>
              <a:pathLst>
                <a:path w="9384" h="10178" extrusionOk="0">
                  <a:moveTo>
                    <a:pt x="9384" y="0"/>
                  </a:moveTo>
                  <a:lnTo>
                    <a:pt x="9384" y="0"/>
                  </a:lnTo>
                  <a:cubicBezTo>
                    <a:pt x="1" y="1971"/>
                    <a:pt x="2808" y="10178"/>
                    <a:pt x="2808" y="10178"/>
                  </a:cubicBezTo>
                  <a:cubicBezTo>
                    <a:pt x="9087" y="9617"/>
                    <a:pt x="9246" y="6443"/>
                    <a:pt x="9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4"/>
            <p:cNvSpPr/>
            <p:nvPr/>
          </p:nvSpPr>
          <p:spPr>
            <a:xfrm>
              <a:off x="5964600" y="1551000"/>
              <a:ext cx="234600" cy="254450"/>
            </a:xfrm>
            <a:custGeom>
              <a:avLst/>
              <a:gdLst/>
              <a:ahLst/>
              <a:cxnLst/>
              <a:rect l="l" t="t" r="r" b="b"/>
              <a:pathLst>
                <a:path w="9384" h="10178" extrusionOk="0">
                  <a:moveTo>
                    <a:pt x="9384" y="0"/>
                  </a:moveTo>
                  <a:cubicBezTo>
                    <a:pt x="1" y="1971"/>
                    <a:pt x="2808" y="10178"/>
                    <a:pt x="2808" y="10178"/>
                  </a:cubicBezTo>
                  <a:cubicBezTo>
                    <a:pt x="6810" y="6778"/>
                    <a:pt x="9383" y="1"/>
                    <a:pt x="9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4"/>
            <p:cNvSpPr/>
            <p:nvPr/>
          </p:nvSpPr>
          <p:spPr>
            <a:xfrm>
              <a:off x="6020900" y="1857050"/>
              <a:ext cx="361200" cy="197875"/>
            </a:xfrm>
            <a:custGeom>
              <a:avLst/>
              <a:gdLst/>
              <a:ahLst/>
              <a:cxnLst/>
              <a:rect l="l" t="t" r="r" b="b"/>
              <a:pathLst>
                <a:path w="14448" h="7915" extrusionOk="0">
                  <a:moveTo>
                    <a:pt x="7993" y="0"/>
                  </a:moveTo>
                  <a:cubicBezTo>
                    <a:pt x="2618" y="0"/>
                    <a:pt x="0" y="5267"/>
                    <a:pt x="0" y="5267"/>
                  </a:cubicBezTo>
                  <a:cubicBezTo>
                    <a:pt x="2182" y="7113"/>
                    <a:pt x="3952" y="7915"/>
                    <a:pt x="5608" y="7915"/>
                  </a:cubicBezTo>
                  <a:cubicBezTo>
                    <a:pt x="8401" y="7915"/>
                    <a:pt x="10870" y="5636"/>
                    <a:pt x="14447" y="2247"/>
                  </a:cubicBezTo>
                  <a:cubicBezTo>
                    <a:pt x="11973" y="610"/>
                    <a:pt x="9823" y="0"/>
                    <a:pt x="79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4"/>
            <p:cNvSpPr/>
            <p:nvPr/>
          </p:nvSpPr>
          <p:spPr>
            <a:xfrm>
              <a:off x="6020900" y="1857050"/>
              <a:ext cx="361200" cy="133150"/>
            </a:xfrm>
            <a:custGeom>
              <a:avLst/>
              <a:gdLst/>
              <a:ahLst/>
              <a:cxnLst/>
              <a:rect l="l" t="t" r="r" b="b"/>
              <a:pathLst>
                <a:path w="14448" h="5326" extrusionOk="0">
                  <a:moveTo>
                    <a:pt x="7993" y="0"/>
                  </a:moveTo>
                  <a:cubicBezTo>
                    <a:pt x="2618" y="0"/>
                    <a:pt x="0" y="5267"/>
                    <a:pt x="0" y="5267"/>
                  </a:cubicBezTo>
                  <a:cubicBezTo>
                    <a:pt x="460" y="5307"/>
                    <a:pt x="928" y="5326"/>
                    <a:pt x="1401" y="5326"/>
                  </a:cubicBezTo>
                  <a:cubicBezTo>
                    <a:pt x="7493" y="5326"/>
                    <a:pt x="14447" y="2247"/>
                    <a:pt x="14447" y="2247"/>
                  </a:cubicBezTo>
                  <a:cubicBezTo>
                    <a:pt x="11973" y="610"/>
                    <a:pt x="9823" y="0"/>
                    <a:pt x="79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4"/>
            <p:cNvSpPr/>
            <p:nvPr/>
          </p:nvSpPr>
          <p:spPr>
            <a:xfrm>
              <a:off x="5016850" y="1777900"/>
              <a:ext cx="1034725" cy="350025"/>
            </a:xfrm>
            <a:custGeom>
              <a:avLst/>
              <a:gdLst/>
              <a:ahLst/>
              <a:cxnLst/>
              <a:rect l="l" t="t" r="r" b="b"/>
              <a:pathLst>
                <a:path w="41389" h="14001" fill="none" extrusionOk="0">
                  <a:moveTo>
                    <a:pt x="1" y="10474"/>
                  </a:moveTo>
                  <a:cubicBezTo>
                    <a:pt x="1" y="10474"/>
                    <a:pt x="6373" y="3353"/>
                    <a:pt x="19200" y="8677"/>
                  </a:cubicBezTo>
                  <a:cubicBezTo>
                    <a:pt x="32026" y="14001"/>
                    <a:pt x="39853" y="2551"/>
                    <a:pt x="41388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4"/>
            <p:cNvSpPr/>
            <p:nvPr/>
          </p:nvSpPr>
          <p:spPr>
            <a:xfrm>
              <a:off x="5837950" y="1969050"/>
              <a:ext cx="254850" cy="56300"/>
            </a:xfrm>
            <a:custGeom>
              <a:avLst/>
              <a:gdLst/>
              <a:ahLst/>
              <a:cxnLst/>
              <a:rect l="l" t="t" r="r" b="b"/>
              <a:pathLst>
                <a:path w="10194" h="2252" fill="none" extrusionOk="0">
                  <a:moveTo>
                    <a:pt x="0" y="805"/>
                  </a:moveTo>
                  <a:cubicBezTo>
                    <a:pt x="0" y="805"/>
                    <a:pt x="5815" y="2252"/>
                    <a:pt x="10193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4"/>
            <p:cNvSpPr/>
            <p:nvPr/>
          </p:nvSpPr>
          <p:spPr>
            <a:xfrm>
              <a:off x="5496825" y="1856850"/>
              <a:ext cx="168700" cy="138000"/>
            </a:xfrm>
            <a:custGeom>
              <a:avLst/>
              <a:gdLst/>
              <a:ahLst/>
              <a:cxnLst/>
              <a:rect l="l" t="t" r="r" b="b"/>
              <a:pathLst>
                <a:path w="6748" h="5520" fill="none" extrusionOk="0">
                  <a:moveTo>
                    <a:pt x="1" y="5519"/>
                  </a:moveTo>
                  <a:cubicBezTo>
                    <a:pt x="1" y="5519"/>
                    <a:pt x="2060" y="1032"/>
                    <a:pt x="6748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4"/>
            <p:cNvSpPr/>
            <p:nvPr/>
          </p:nvSpPr>
          <p:spPr>
            <a:xfrm>
              <a:off x="5284650" y="1945675"/>
              <a:ext cx="208050" cy="179600"/>
            </a:xfrm>
            <a:custGeom>
              <a:avLst/>
              <a:gdLst/>
              <a:ahLst/>
              <a:cxnLst/>
              <a:rect l="l" t="t" r="r" b="b"/>
              <a:pathLst>
                <a:path w="8322" h="7184" fill="none" extrusionOk="0">
                  <a:moveTo>
                    <a:pt x="1" y="0"/>
                  </a:moveTo>
                  <a:cubicBezTo>
                    <a:pt x="1" y="0"/>
                    <a:pt x="2008" y="4841"/>
                    <a:pt x="8322" y="718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4" name="Google Shape;754;p24"/>
          <p:cNvGrpSpPr/>
          <p:nvPr/>
        </p:nvGrpSpPr>
        <p:grpSpPr>
          <a:xfrm rot="-2127967">
            <a:off x="397223" y="4422973"/>
            <a:ext cx="2201467" cy="1075416"/>
            <a:chOff x="4980875" y="2482775"/>
            <a:chExt cx="1416275" cy="691850"/>
          </a:xfrm>
        </p:grpSpPr>
        <p:sp>
          <p:nvSpPr>
            <p:cNvPr id="755" name="Google Shape;755;p24"/>
            <p:cNvSpPr/>
            <p:nvPr/>
          </p:nvSpPr>
          <p:spPr>
            <a:xfrm>
              <a:off x="4980875" y="2482775"/>
              <a:ext cx="1195075" cy="621225"/>
            </a:xfrm>
            <a:custGeom>
              <a:avLst/>
              <a:gdLst/>
              <a:ahLst/>
              <a:cxnLst/>
              <a:rect l="l" t="t" r="r" b="b"/>
              <a:pathLst>
                <a:path w="47803" h="24849" fill="none" extrusionOk="0">
                  <a:moveTo>
                    <a:pt x="1" y="8698"/>
                  </a:moveTo>
                  <a:cubicBezTo>
                    <a:pt x="1" y="8698"/>
                    <a:pt x="18128" y="1"/>
                    <a:pt x="38628" y="17489"/>
                  </a:cubicBezTo>
                  <a:cubicBezTo>
                    <a:pt x="47769" y="24848"/>
                    <a:pt x="47803" y="22122"/>
                    <a:pt x="47803" y="2212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4"/>
            <p:cNvSpPr/>
            <p:nvPr/>
          </p:nvSpPr>
          <p:spPr>
            <a:xfrm>
              <a:off x="6111975" y="2996050"/>
              <a:ext cx="285175" cy="136625"/>
            </a:xfrm>
            <a:custGeom>
              <a:avLst/>
              <a:gdLst/>
              <a:ahLst/>
              <a:cxnLst/>
              <a:rect l="l" t="t" r="r" b="b"/>
              <a:pathLst>
                <a:path w="11407" h="5465" extrusionOk="0">
                  <a:moveTo>
                    <a:pt x="5012" y="1"/>
                  </a:moveTo>
                  <a:cubicBezTo>
                    <a:pt x="2029" y="1"/>
                    <a:pt x="1" y="1533"/>
                    <a:pt x="1" y="1533"/>
                  </a:cubicBezTo>
                  <a:cubicBezTo>
                    <a:pt x="1186" y="3858"/>
                    <a:pt x="3593" y="5465"/>
                    <a:pt x="6111" y="5465"/>
                  </a:cubicBezTo>
                  <a:cubicBezTo>
                    <a:pt x="7964" y="5465"/>
                    <a:pt x="9877" y="4595"/>
                    <a:pt x="11407" y="2499"/>
                  </a:cubicBezTo>
                  <a:cubicBezTo>
                    <a:pt x="9079" y="590"/>
                    <a:pt x="6862" y="1"/>
                    <a:pt x="50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4"/>
            <p:cNvSpPr/>
            <p:nvPr/>
          </p:nvSpPr>
          <p:spPr>
            <a:xfrm>
              <a:off x="6111975" y="3034375"/>
              <a:ext cx="285175" cy="78375"/>
            </a:xfrm>
            <a:custGeom>
              <a:avLst/>
              <a:gdLst/>
              <a:ahLst/>
              <a:cxnLst/>
              <a:rect l="l" t="t" r="r" b="b"/>
              <a:pathLst>
                <a:path w="11407" h="3135" fill="none" extrusionOk="0">
                  <a:moveTo>
                    <a:pt x="11407" y="966"/>
                  </a:moveTo>
                  <a:cubicBezTo>
                    <a:pt x="11407" y="966"/>
                    <a:pt x="5969" y="3135"/>
                    <a:pt x="1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4"/>
            <p:cNvSpPr/>
            <p:nvPr/>
          </p:nvSpPr>
          <p:spPr>
            <a:xfrm>
              <a:off x="5849875" y="2919975"/>
              <a:ext cx="231025" cy="254650"/>
            </a:xfrm>
            <a:custGeom>
              <a:avLst/>
              <a:gdLst/>
              <a:ahLst/>
              <a:cxnLst/>
              <a:rect l="l" t="t" r="r" b="b"/>
              <a:pathLst>
                <a:path w="9241" h="10186" extrusionOk="0">
                  <a:moveTo>
                    <a:pt x="3868" y="1"/>
                  </a:moveTo>
                  <a:lnTo>
                    <a:pt x="3868" y="1"/>
                  </a:lnTo>
                  <a:cubicBezTo>
                    <a:pt x="1" y="3790"/>
                    <a:pt x="1190" y="5566"/>
                    <a:pt x="2032" y="10186"/>
                  </a:cubicBezTo>
                  <a:cubicBezTo>
                    <a:pt x="9241" y="5366"/>
                    <a:pt x="3868" y="1"/>
                    <a:pt x="3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4"/>
            <p:cNvSpPr/>
            <p:nvPr/>
          </p:nvSpPr>
          <p:spPr>
            <a:xfrm>
              <a:off x="5918000" y="2919975"/>
              <a:ext cx="77025" cy="218050"/>
            </a:xfrm>
            <a:custGeom>
              <a:avLst/>
              <a:gdLst/>
              <a:ahLst/>
              <a:cxnLst/>
              <a:rect l="l" t="t" r="r" b="b"/>
              <a:pathLst>
                <a:path w="3081" h="8722" fill="none" extrusionOk="0">
                  <a:moveTo>
                    <a:pt x="1143" y="1"/>
                  </a:moveTo>
                  <a:cubicBezTo>
                    <a:pt x="1143" y="1"/>
                    <a:pt x="3080" y="4374"/>
                    <a:pt x="0" y="872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4"/>
            <p:cNvSpPr/>
            <p:nvPr/>
          </p:nvSpPr>
          <p:spPr>
            <a:xfrm>
              <a:off x="5595200" y="2744750"/>
              <a:ext cx="211800" cy="233425"/>
            </a:xfrm>
            <a:custGeom>
              <a:avLst/>
              <a:gdLst/>
              <a:ahLst/>
              <a:cxnLst/>
              <a:rect l="l" t="t" r="r" b="b"/>
              <a:pathLst>
                <a:path w="8472" h="9337" extrusionOk="0">
                  <a:moveTo>
                    <a:pt x="3545" y="0"/>
                  </a:moveTo>
                  <a:cubicBezTo>
                    <a:pt x="0" y="3475"/>
                    <a:pt x="1091" y="5103"/>
                    <a:pt x="1862" y="9336"/>
                  </a:cubicBezTo>
                  <a:cubicBezTo>
                    <a:pt x="8471" y="4919"/>
                    <a:pt x="3545" y="1"/>
                    <a:pt x="35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4"/>
            <p:cNvSpPr/>
            <p:nvPr/>
          </p:nvSpPr>
          <p:spPr>
            <a:xfrm>
              <a:off x="5657650" y="2744750"/>
              <a:ext cx="70600" cy="199850"/>
            </a:xfrm>
            <a:custGeom>
              <a:avLst/>
              <a:gdLst/>
              <a:ahLst/>
              <a:cxnLst/>
              <a:rect l="l" t="t" r="r" b="b"/>
              <a:pathLst>
                <a:path w="2824" h="7994" fill="none" extrusionOk="0">
                  <a:moveTo>
                    <a:pt x="1047" y="0"/>
                  </a:moveTo>
                  <a:cubicBezTo>
                    <a:pt x="1047" y="0"/>
                    <a:pt x="2823" y="4010"/>
                    <a:pt x="0" y="799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4"/>
            <p:cNvSpPr/>
            <p:nvPr/>
          </p:nvSpPr>
          <p:spPr>
            <a:xfrm>
              <a:off x="5499000" y="2515875"/>
              <a:ext cx="140700" cy="161575"/>
            </a:xfrm>
            <a:custGeom>
              <a:avLst/>
              <a:gdLst/>
              <a:ahLst/>
              <a:cxnLst/>
              <a:rect l="l" t="t" r="r" b="b"/>
              <a:pathLst>
                <a:path w="5628" h="6463" extrusionOk="0">
                  <a:moveTo>
                    <a:pt x="4452" y="0"/>
                  </a:moveTo>
                  <a:cubicBezTo>
                    <a:pt x="483" y="0"/>
                    <a:pt x="0" y="3359"/>
                    <a:pt x="179" y="6460"/>
                  </a:cubicBezTo>
                  <a:cubicBezTo>
                    <a:pt x="179" y="6460"/>
                    <a:pt x="220" y="6463"/>
                    <a:pt x="296" y="6463"/>
                  </a:cubicBezTo>
                  <a:cubicBezTo>
                    <a:pt x="1046" y="6463"/>
                    <a:pt x="5139" y="6182"/>
                    <a:pt x="5627" y="87"/>
                  </a:cubicBezTo>
                  <a:cubicBezTo>
                    <a:pt x="5205" y="28"/>
                    <a:pt x="4814" y="0"/>
                    <a:pt x="44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4"/>
            <p:cNvSpPr/>
            <p:nvPr/>
          </p:nvSpPr>
          <p:spPr>
            <a:xfrm>
              <a:off x="5231100" y="2646525"/>
              <a:ext cx="232975" cy="254075"/>
            </a:xfrm>
            <a:custGeom>
              <a:avLst/>
              <a:gdLst/>
              <a:ahLst/>
              <a:cxnLst/>
              <a:rect l="l" t="t" r="r" b="b"/>
              <a:pathLst>
                <a:path w="9319" h="10163" extrusionOk="0">
                  <a:moveTo>
                    <a:pt x="522" y="0"/>
                  </a:moveTo>
                  <a:cubicBezTo>
                    <a:pt x="522" y="0"/>
                    <a:pt x="463" y="538"/>
                    <a:pt x="320" y="3070"/>
                  </a:cubicBezTo>
                  <a:cubicBezTo>
                    <a:pt x="1" y="7313"/>
                    <a:pt x="3109" y="8547"/>
                    <a:pt x="6075" y="10162"/>
                  </a:cubicBezTo>
                  <a:cubicBezTo>
                    <a:pt x="9318" y="930"/>
                    <a:pt x="522" y="3"/>
                    <a:pt x="522" y="3"/>
                  </a:cubicBezTo>
                  <a:lnTo>
                    <a:pt x="5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4"/>
            <p:cNvSpPr/>
            <p:nvPr/>
          </p:nvSpPr>
          <p:spPr>
            <a:xfrm>
              <a:off x="5503450" y="2550750"/>
              <a:ext cx="104950" cy="126625"/>
            </a:xfrm>
            <a:custGeom>
              <a:avLst/>
              <a:gdLst/>
              <a:ahLst/>
              <a:cxnLst/>
              <a:rect l="l" t="t" r="r" b="b"/>
              <a:pathLst>
                <a:path w="4198" h="5065" fill="none" extrusionOk="0">
                  <a:moveTo>
                    <a:pt x="1" y="5065"/>
                  </a:moveTo>
                  <a:cubicBezTo>
                    <a:pt x="1" y="5065"/>
                    <a:pt x="2865" y="3486"/>
                    <a:pt x="4197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4"/>
            <p:cNvSpPr/>
            <p:nvPr/>
          </p:nvSpPr>
          <p:spPr>
            <a:xfrm>
              <a:off x="5797375" y="2681325"/>
              <a:ext cx="180575" cy="132775"/>
            </a:xfrm>
            <a:custGeom>
              <a:avLst/>
              <a:gdLst/>
              <a:ahLst/>
              <a:cxnLst/>
              <a:rect l="l" t="t" r="r" b="b"/>
              <a:pathLst>
                <a:path w="7223" h="5311" extrusionOk="0">
                  <a:moveTo>
                    <a:pt x="4474" y="0"/>
                  </a:moveTo>
                  <a:cubicBezTo>
                    <a:pt x="1900" y="0"/>
                    <a:pt x="701" y="2526"/>
                    <a:pt x="0" y="5030"/>
                  </a:cubicBezTo>
                  <a:cubicBezTo>
                    <a:pt x="0" y="5030"/>
                    <a:pt x="664" y="5311"/>
                    <a:pt x="1634" y="5311"/>
                  </a:cubicBezTo>
                  <a:cubicBezTo>
                    <a:pt x="3200" y="5311"/>
                    <a:pt x="5563" y="4581"/>
                    <a:pt x="7222" y="769"/>
                  </a:cubicBezTo>
                  <a:cubicBezTo>
                    <a:pt x="6163" y="233"/>
                    <a:pt x="5255" y="0"/>
                    <a:pt x="4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4"/>
            <p:cNvSpPr/>
            <p:nvPr/>
          </p:nvSpPr>
          <p:spPr>
            <a:xfrm>
              <a:off x="5797375" y="2721300"/>
              <a:ext cx="140325" cy="85800"/>
            </a:xfrm>
            <a:custGeom>
              <a:avLst/>
              <a:gdLst/>
              <a:ahLst/>
              <a:cxnLst/>
              <a:rect l="l" t="t" r="r" b="b"/>
              <a:pathLst>
                <a:path w="5613" h="3432" fill="none" extrusionOk="0">
                  <a:moveTo>
                    <a:pt x="0" y="3431"/>
                  </a:moveTo>
                  <a:cubicBezTo>
                    <a:pt x="0" y="3431"/>
                    <a:pt x="3220" y="2865"/>
                    <a:pt x="5612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4"/>
            <p:cNvSpPr/>
            <p:nvPr/>
          </p:nvSpPr>
          <p:spPr>
            <a:xfrm>
              <a:off x="5244150" y="2646575"/>
              <a:ext cx="127800" cy="200075"/>
            </a:xfrm>
            <a:custGeom>
              <a:avLst/>
              <a:gdLst/>
              <a:ahLst/>
              <a:cxnLst/>
              <a:rect l="l" t="t" r="r" b="b"/>
              <a:pathLst>
                <a:path w="5112" h="8003" fill="none" extrusionOk="0">
                  <a:moveTo>
                    <a:pt x="0" y="1"/>
                  </a:moveTo>
                  <a:cubicBezTo>
                    <a:pt x="0" y="1"/>
                    <a:pt x="5111" y="3618"/>
                    <a:pt x="4787" y="800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" name="Google Shape;768;p24"/>
          <p:cNvGrpSpPr/>
          <p:nvPr/>
        </p:nvGrpSpPr>
        <p:grpSpPr>
          <a:xfrm>
            <a:off x="346617" y="-1242957"/>
            <a:ext cx="465332" cy="2305228"/>
            <a:chOff x="7622917" y="-1081307"/>
            <a:chExt cx="465332" cy="2305228"/>
          </a:xfrm>
        </p:grpSpPr>
        <p:sp>
          <p:nvSpPr>
            <p:cNvPr id="769" name="Google Shape;769;p24"/>
            <p:cNvSpPr/>
            <p:nvPr/>
          </p:nvSpPr>
          <p:spPr>
            <a:xfrm rot="5400000">
              <a:off x="7898936" y="1034654"/>
              <a:ext cx="189290" cy="189244"/>
            </a:xfrm>
            <a:custGeom>
              <a:avLst/>
              <a:gdLst/>
              <a:ahLst/>
              <a:cxnLst/>
              <a:rect l="l" t="t" r="r" b="b"/>
              <a:pathLst>
                <a:path w="4089" h="4088" extrusionOk="0">
                  <a:moveTo>
                    <a:pt x="2045" y="0"/>
                  </a:moveTo>
                  <a:cubicBezTo>
                    <a:pt x="918" y="0"/>
                    <a:pt x="1" y="914"/>
                    <a:pt x="1" y="2044"/>
                  </a:cubicBezTo>
                  <a:cubicBezTo>
                    <a:pt x="1" y="3174"/>
                    <a:pt x="918" y="4088"/>
                    <a:pt x="2045" y="4088"/>
                  </a:cubicBezTo>
                  <a:cubicBezTo>
                    <a:pt x="3174" y="4088"/>
                    <a:pt x="4089" y="3174"/>
                    <a:pt x="4089" y="2044"/>
                  </a:cubicBezTo>
                  <a:cubicBezTo>
                    <a:pt x="4089" y="914"/>
                    <a:pt x="3174" y="0"/>
                    <a:pt x="20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4"/>
            <p:cNvSpPr/>
            <p:nvPr/>
          </p:nvSpPr>
          <p:spPr>
            <a:xfrm rot="5400000">
              <a:off x="7622917" y="1034631"/>
              <a:ext cx="189290" cy="189290"/>
            </a:xfrm>
            <a:custGeom>
              <a:avLst/>
              <a:gdLst/>
              <a:ahLst/>
              <a:cxnLst/>
              <a:rect l="l" t="t" r="r" b="b"/>
              <a:pathLst>
                <a:path w="4089" h="4089" extrusionOk="0">
                  <a:moveTo>
                    <a:pt x="2045" y="1"/>
                  </a:moveTo>
                  <a:cubicBezTo>
                    <a:pt x="918" y="1"/>
                    <a:pt x="1" y="915"/>
                    <a:pt x="1" y="2045"/>
                  </a:cubicBezTo>
                  <a:cubicBezTo>
                    <a:pt x="1" y="3174"/>
                    <a:pt x="918" y="4089"/>
                    <a:pt x="2045" y="4089"/>
                  </a:cubicBezTo>
                  <a:cubicBezTo>
                    <a:pt x="3174" y="4089"/>
                    <a:pt x="4089" y="3174"/>
                    <a:pt x="4089" y="2045"/>
                  </a:cubicBezTo>
                  <a:cubicBezTo>
                    <a:pt x="4089" y="915"/>
                    <a:pt x="3174" y="1"/>
                    <a:pt x="20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4"/>
            <p:cNvSpPr/>
            <p:nvPr/>
          </p:nvSpPr>
          <p:spPr>
            <a:xfrm rot="5400000">
              <a:off x="7898936" y="774027"/>
              <a:ext cx="189290" cy="189244"/>
            </a:xfrm>
            <a:custGeom>
              <a:avLst/>
              <a:gdLst/>
              <a:ahLst/>
              <a:cxnLst/>
              <a:rect l="l" t="t" r="r" b="b"/>
              <a:pathLst>
                <a:path w="4089" h="4088" extrusionOk="0">
                  <a:moveTo>
                    <a:pt x="2045" y="0"/>
                  </a:moveTo>
                  <a:cubicBezTo>
                    <a:pt x="915" y="0"/>
                    <a:pt x="1" y="914"/>
                    <a:pt x="1" y="2044"/>
                  </a:cubicBezTo>
                  <a:cubicBezTo>
                    <a:pt x="1" y="3174"/>
                    <a:pt x="915" y="4088"/>
                    <a:pt x="2045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4"/>
            <p:cNvSpPr/>
            <p:nvPr/>
          </p:nvSpPr>
          <p:spPr>
            <a:xfrm rot="5400000">
              <a:off x="7622917" y="774004"/>
              <a:ext cx="189290" cy="189290"/>
            </a:xfrm>
            <a:custGeom>
              <a:avLst/>
              <a:gdLst/>
              <a:ahLst/>
              <a:cxnLst/>
              <a:rect l="l" t="t" r="r" b="b"/>
              <a:pathLst>
                <a:path w="4089" h="4089" extrusionOk="0">
                  <a:moveTo>
                    <a:pt x="2045" y="1"/>
                  </a:moveTo>
                  <a:cubicBezTo>
                    <a:pt x="915" y="1"/>
                    <a:pt x="1" y="915"/>
                    <a:pt x="1" y="2045"/>
                  </a:cubicBezTo>
                  <a:cubicBezTo>
                    <a:pt x="1" y="3174"/>
                    <a:pt x="915" y="4089"/>
                    <a:pt x="2045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4"/>
            <p:cNvSpPr/>
            <p:nvPr/>
          </p:nvSpPr>
          <p:spPr>
            <a:xfrm rot="5400000">
              <a:off x="7622917" y="-149022"/>
              <a:ext cx="189290" cy="189290"/>
            </a:xfrm>
            <a:custGeom>
              <a:avLst/>
              <a:gdLst/>
              <a:ahLst/>
              <a:cxnLst/>
              <a:rect l="l" t="t" r="r" b="b"/>
              <a:pathLst>
                <a:path w="4089" h="4089" extrusionOk="0">
                  <a:moveTo>
                    <a:pt x="2044" y="1"/>
                  </a:moveTo>
                  <a:cubicBezTo>
                    <a:pt x="915" y="1"/>
                    <a:pt x="0" y="915"/>
                    <a:pt x="0" y="2045"/>
                  </a:cubicBezTo>
                  <a:cubicBezTo>
                    <a:pt x="0" y="3174"/>
                    <a:pt x="915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4"/>
            <p:cNvSpPr/>
            <p:nvPr/>
          </p:nvSpPr>
          <p:spPr>
            <a:xfrm rot="5400000">
              <a:off x="7898936" y="-148999"/>
              <a:ext cx="189290" cy="189244"/>
            </a:xfrm>
            <a:custGeom>
              <a:avLst/>
              <a:gdLst/>
              <a:ahLst/>
              <a:cxnLst/>
              <a:rect l="l" t="t" r="r" b="b"/>
              <a:pathLst>
                <a:path w="4089" h="4088" extrusionOk="0">
                  <a:moveTo>
                    <a:pt x="2044" y="0"/>
                  </a:moveTo>
                  <a:cubicBezTo>
                    <a:pt x="915" y="0"/>
                    <a:pt x="0" y="914"/>
                    <a:pt x="0" y="2044"/>
                  </a:cubicBezTo>
                  <a:cubicBezTo>
                    <a:pt x="0" y="3174"/>
                    <a:pt x="915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4"/>
            <p:cNvSpPr/>
            <p:nvPr/>
          </p:nvSpPr>
          <p:spPr>
            <a:xfrm rot="5400000">
              <a:off x="7622940" y="111720"/>
              <a:ext cx="189244" cy="189290"/>
            </a:xfrm>
            <a:custGeom>
              <a:avLst/>
              <a:gdLst/>
              <a:ahLst/>
              <a:cxnLst/>
              <a:rect l="l" t="t" r="r" b="b"/>
              <a:pathLst>
                <a:path w="4088" h="4089" extrusionOk="0">
                  <a:moveTo>
                    <a:pt x="2044" y="1"/>
                  </a:moveTo>
                  <a:cubicBezTo>
                    <a:pt x="914" y="1"/>
                    <a:pt x="0" y="915"/>
                    <a:pt x="0" y="2045"/>
                  </a:cubicBezTo>
                  <a:cubicBezTo>
                    <a:pt x="0" y="3174"/>
                    <a:pt x="914" y="4089"/>
                    <a:pt x="2044" y="4089"/>
                  </a:cubicBezTo>
                  <a:cubicBezTo>
                    <a:pt x="3171" y="4089"/>
                    <a:pt x="4088" y="3174"/>
                    <a:pt x="4088" y="2045"/>
                  </a:cubicBezTo>
                  <a:cubicBezTo>
                    <a:pt x="4088" y="915"/>
                    <a:pt x="3171" y="1"/>
                    <a:pt x="2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4"/>
            <p:cNvSpPr/>
            <p:nvPr/>
          </p:nvSpPr>
          <p:spPr>
            <a:xfrm rot="5400000">
              <a:off x="7898959" y="111744"/>
              <a:ext cx="189244" cy="189244"/>
            </a:xfrm>
            <a:custGeom>
              <a:avLst/>
              <a:gdLst/>
              <a:ahLst/>
              <a:cxnLst/>
              <a:rect l="l" t="t" r="r" b="b"/>
              <a:pathLst>
                <a:path w="4088" h="4088" extrusionOk="0">
                  <a:moveTo>
                    <a:pt x="2044" y="0"/>
                  </a:moveTo>
                  <a:cubicBezTo>
                    <a:pt x="914" y="0"/>
                    <a:pt x="0" y="914"/>
                    <a:pt x="0" y="2044"/>
                  </a:cubicBezTo>
                  <a:cubicBezTo>
                    <a:pt x="0" y="3174"/>
                    <a:pt x="914" y="4088"/>
                    <a:pt x="2044" y="4088"/>
                  </a:cubicBezTo>
                  <a:cubicBezTo>
                    <a:pt x="3171" y="4088"/>
                    <a:pt x="4088" y="3174"/>
                    <a:pt x="4088" y="2044"/>
                  </a:cubicBezTo>
                  <a:cubicBezTo>
                    <a:pt x="4088" y="914"/>
                    <a:pt x="3171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4"/>
            <p:cNvSpPr/>
            <p:nvPr/>
          </p:nvSpPr>
          <p:spPr>
            <a:xfrm rot="5400000">
              <a:off x="7622940" y="372347"/>
              <a:ext cx="189244" cy="189290"/>
            </a:xfrm>
            <a:custGeom>
              <a:avLst/>
              <a:gdLst/>
              <a:ahLst/>
              <a:cxnLst/>
              <a:rect l="l" t="t" r="r" b="b"/>
              <a:pathLst>
                <a:path w="4088" h="4089" extrusionOk="0">
                  <a:moveTo>
                    <a:pt x="2044" y="1"/>
                  </a:moveTo>
                  <a:cubicBezTo>
                    <a:pt x="915" y="1"/>
                    <a:pt x="0" y="915"/>
                    <a:pt x="0" y="2045"/>
                  </a:cubicBezTo>
                  <a:cubicBezTo>
                    <a:pt x="0" y="3174"/>
                    <a:pt x="915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4"/>
            <p:cNvSpPr/>
            <p:nvPr/>
          </p:nvSpPr>
          <p:spPr>
            <a:xfrm rot="5400000">
              <a:off x="7898959" y="372370"/>
              <a:ext cx="189244" cy="189244"/>
            </a:xfrm>
            <a:custGeom>
              <a:avLst/>
              <a:gdLst/>
              <a:ahLst/>
              <a:cxnLst/>
              <a:rect l="l" t="t" r="r" b="b"/>
              <a:pathLst>
                <a:path w="4088" h="4088" extrusionOk="0">
                  <a:moveTo>
                    <a:pt x="2044" y="0"/>
                  </a:moveTo>
                  <a:cubicBezTo>
                    <a:pt x="915" y="0"/>
                    <a:pt x="0" y="914"/>
                    <a:pt x="0" y="2044"/>
                  </a:cubicBezTo>
                  <a:cubicBezTo>
                    <a:pt x="0" y="3174"/>
                    <a:pt x="915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4"/>
            <p:cNvSpPr/>
            <p:nvPr/>
          </p:nvSpPr>
          <p:spPr>
            <a:xfrm rot="5400000">
              <a:off x="7891598" y="-550841"/>
              <a:ext cx="204057" cy="189244"/>
            </a:xfrm>
            <a:custGeom>
              <a:avLst/>
              <a:gdLst/>
              <a:ahLst/>
              <a:cxnLst/>
              <a:rect l="l" t="t" r="r" b="b"/>
              <a:pathLst>
                <a:path w="4408" h="4088" extrusionOk="0">
                  <a:moveTo>
                    <a:pt x="2202" y="1"/>
                  </a:moveTo>
                  <a:cubicBezTo>
                    <a:pt x="1223" y="1"/>
                    <a:pt x="360" y="705"/>
                    <a:pt x="190" y="1702"/>
                  </a:cubicBezTo>
                  <a:cubicBezTo>
                    <a:pt x="0" y="2814"/>
                    <a:pt x="748" y="3871"/>
                    <a:pt x="1862" y="4058"/>
                  </a:cubicBezTo>
                  <a:cubicBezTo>
                    <a:pt x="1979" y="4078"/>
                    <a:pt x="2094" y="4087"/>
                    <a:pt x="2208" y="4087"/>
                  </a:cubicBezTo>
                  <a:cubicBezTo>
                    <a:pt x="3185" y="4087"/>
                    <a:pt x="4051" y="3383"/>
                    <a:pt x="4220" y="2385"/>
                  </a:cubicBezTo>
                  <a:cubicBezTo>
                    <a:pt x="4407" y="1274"/>
                    <a:pt x="3660" y="220"/>
                    <a:pt x="2548" y="30"/>
                  </a:cubicBezTo>
                  <a:cubicBezTo>
                    <a:pt x="2432" y="10"/>
                    <a:pt x="2316" y="1"/>
                    <a:pt x="22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4"/>
            <p:cNvSpPr/>
            <p:nvPr/>
          </p:nvSpPr>
          <p:spPr>
            <a:xfrm rot="5400000">
              <a:off x="7613681" y="-550679"/>
              <a:ext cx="207761" cy="189290"/>
            </a:xfrm>
            <a:custGeom>
              <a:avLst/>
              <a:gdLst/>
              <a:ahLst/>
              <a:cxnLst/>
              <a:rect l="l" t="t" r="r" b="b"/>
              <a:pathLst>
                <a:path w="4488" h="4089" extrusionOk="0">
                  <a:moveTo>
                    <a:pt x="2244" y="0"/>
                  </a:moveTo>
                  <a:cubicBezTo>
                    <a:pt x="1721" y="0"/>
                    <a:pt x="1199" y="200"/>
                    <a:pt x="800" y="598"/>
                  </a:cubicBezTo>
                  <a:cubicBezTo>
                    <a:pt x="0" y="1398"/>
                    <a:pt x="0" y="2691"/>
                    <a:pt x="800" y="3489"/>
                  </a:cubicBezTo>
                  <a:cubicBezTo>
                    <a:pt x="1199" y="3889"/>
                    <a:pt x="1721" y="4089"/>
                    <a:pt x="2244" y="4089"/>
                  </a:cubicBezTo>
                  <a:cubicBezTo>
                    <a:pt x="2767" y="4089"/>
                    <a:pt x="3290" y="3889"/>
                    <a:pt x="3690" y="3489"/>
                  </a:cubicBezTo>
                  <a:cubicBezTo>
                    <a:pt x="4488" y="2691"/>
                    <a:pt x="4488" y="1398"/>
                    <a:pt x="3690" y="598"/>
                  </a:cubicBezTo>
                  <a:cubicBezTo>
                    <a:pt x="3290" y="200"/>
                    <a:pt x="2767" y="0"/>
                    <a:pt x="2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4"/>
            <p:cNvSpPr/>
            <p:nvPr/>
          </p:nvSpPr>
          <p:spPr>
            <a:xfrm rot="5400000">
              <a:off x="7891552" y="-811514"/>
              <a:ext cx="204057" cy="189336"/>
            </a:xfrm>
            <a:custGeom>
              <a:avLst/>
              <a:gdLst/>
              <a:ahLst/>
              <a:cxnLst/>
              <a:rect l="l" t="t" r="r" b="b"/>
              <a:pathLst>
                <a:path w="4408" h="4090" extrusionOk="0">
                  <a:moveTo>
                    <a:pt x="2200" y="1"/>
                  </a:moveTo>
                  <a:cubicBezTo>
                    <a:pt x="1222" y="1"/>
                    <a:pt x="357" y="705"/>
                    <a:pt x="187" y="1702"/>
                  </a:cubicBezTo>
                  <a:cubicBezTo>
                    <a:pt x="0" y="2814"/>
                    <a:pt x="748" y="3871"/>
                    <a:pt x="1862" y="4060"/>
                  </a:cubicBezTo>
                  <a:cubicBezTo>
                    <a:pt x="1977" y="4080"/>
                    <a:pt x="2091" y="4089"/>
                    <a:pt x="2204" y="4089"/>
                  </a:cubicBezTo>
                  <a:cubicBezTo>
                    <a:pt x="3182" y="4089"/>
                    <a:pt x="4048" y="3384"/>
                    <a:pt x="4218" y="2385"/>
                  </a:cubicBezTo>
                  <a:cubicBezTo>
                    <a:pt x="4407" y="1274"/>
                    <a:pt x="3659" y="220"/>
                    <a:pt x="2545" y="30"/>
                  </a:cubicBezTo>
                  <a:cubicBezTo>
                    <a:pt x="2429" y="10"/>
                    <a:pt x="2314" y="1"/>
                    <a:pt x="22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4"/>
            <p:cNvSpPr/>
            <p:nvPr/>
          </p:nvSpPr>
          <p:spPr>
            <a:xfrm rot="5400000">
              <a:off x="7613727" y="-811398"/>
              <a:ext cx="207668" cy="189290"/>
            </a:xfrm>
            <a:custGeom>
              <a:avLst/>
              <a:gdLst/>
              <a:ahLst/>
              <a:cxnLst/>
              <a:rect l="l" t="t" r="r" b="b"/>
              <a:pathLst>
                <a:path w="4486" h="4089" extrusionOk="0">
                  <a:moveTo>
                    <a:pt x="2243" y="0"/>
                  </a:moveTo>
                  <a:cubicBezTo>
                    <a:pt x="1720" y="0"/>
                    <a:pt x="1197" y="200"/>
                    <a:pt x="798" y="598"/>
                  </a:cubicBezTo>
                  <a:cubicBezTo>
                    <a:pt x="1" y="1398"/>
                    <a:pt x="1" y="2691"/>
                    <a:pt x="798" y="3489"/>
                  </a:cubicBezTo>
                  <a:cubicBezTo>
                    <a:pt x="1197" y="3889"/>
                    <a:pt x="1720" y="4089"/>
                    <a:pt x="2243" y="4089"/>
                  </a:cubicBezTo>
                  <a:cubicBezTo>
                    <a:pt x="2767" y="4089"/>
                    <a:pt x="3290" y="3889"/>
                    <a:pt x="3689" y="3489"/>
                  </a:cubicBezTo>
                  <a:cubicBezTo>
                    <a:pt x="4486" y="2691"/>
                    <a:pt x="4486" y="1398"/>
                    <a:pt x="3689" y="598"/>
                  </a:cubicBezTo>
                  <a:cubicBezTo>
                    <a:pt x="3290" y="200"/>
                    <a:pt x="2767" y="0"/>
                    <a:pt x="22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4"/>
            <p:cNvSpPr/>
            <p:nvPr/>
          </p:nvSpPr>
          <p:spPr>
            <a:xfrm rot="5400000">
              <a:off x="7891482" y="-1072210"/>
              <a:ext cx="204196" cy="189336"/>
            </a:xfrm>
            <a:custGeom>
              <a:avLst/>
              <a:gdLst/>
              <a:ahLst/>
              <a:cxnLst/>
              <a:rect l="l" t="t" r="r" b="b"/>
              <a:pathLst>
                <a:path w="4411" h="4090" extrusionOk="0">
                  <a:moveTo>
                    <a:pt x="2202" y="1"/>
                  </a:moveTo>
                  <a:cubicBezTo>
                    <a:pt x="1223" y="1"/>
                    <a:pt x="360" y="705"/>
                    <a:pt x="190" y="1702"/>
                  </a:cubicBezTo>
                  <a:cubicBezTo>
                    <a:pt x="0" y="2814"/>
                    <a:pt x="751" y="3871"/>
                    <a:pt x="1863" y="4060"/>
                  </a:cubicBezTo>
                  <a:cubicBezTo>
                    <a:pt x="1978" y="4080"/>
                    <a:pt x="2092" y="4089"/>
                    <a:pt x="2205" y="4089"/>
                  </a:cubicBezTo>
                  <a:cubicBezTo>
                    <a:pt x="3185" y="4089"/>
                    <a:pt x="4051" y="3384"/>
                    <a:pt x="4221" y="2385"/>
                  </a:cubicBezTo>
                  <a:cubicBezTo>
                    <a:pt x="4410" y="1274"/>
                    <a:pt x="3660" y="220"/>
                    <a:pt x="2548" y="30"/>
                  </a:cubicBezTo>
                  <a:cubicBezTo>
                    <a:pt x="2432" y="10"/>
                    <a:pt x="2316" y="1"/>
                    <a:pt x="22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4"/>
            <p:cNvSpPr/>
            <p:nvPr/>
          </p:nvSpPr>
          <p:spPr>
            <a:xfrm rot="5400000">
              <a:off x="7613681" y="-1072071"/>
              <a:ext cx="207761" cy="189290"/>
            </a:xfrm>
            <a:custGeom>
              <a:avLst/>
              <a:gdLst/>
              <a:ahLst/>
              <a:cxnLst/>
              <a:rect l="l" t="t" r="r" b="b"/>
              <a:pathLst>
                <a:path w="4488" h="4089" extrusionOk="0">
                  <a:moveTo>
                    <a:pt x="2244" y="0"/>
                  </a:moveTo>
                  <a:cubicBezTo>
                    <a:pt x="1721" y="0"/>
                    <a:pt x="1199" y="200"/>
                    <a:pt x="800" y="598"/>
                  </a:cubicBezTo>
                  <a:cubicBezTo>
                    <a:pt x="0" y="1398"/>
                    <a:pt x="0" y="2691"/>
                    <a:pt x="800" y="3489"/>
                  </a:cubicBezTo>
                  <a:cubicBezTo>
                    <a:pt x="1199" y="3889"/>
                    <a:pt x="1721" y="4089"/>
                    <a:pt x="2244" y="4089"/>
                  </a:cubicBezTo>
                  <a:cubicBezTo>
                    <a:pt x="2767" y="4089"/>
                    <a:pt x="3290" y="3889"/>
                    <a:pt x="3690" y="3489"/>
                  </a:cubicBezTo>
                  <a:cubicBezTo>
                    <a:pt x="4488" y="2691"/>
                    <a:pt x="4488" y="1398"/>
                    <a:pt x="3690" y="598"/>
                  </a:cubicBezTo>
                  <a:cubicBezTo>
                    <a:pt x="3290" y="200"/>
                    <a:pt x="2767" y="0"/>
                    <a:pt x="22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24"/>
          <p:cNvGrpSpPr/>
          <p:nvPr/>
        </p:nvGrpSpPr>
        <p:grpSpPr>
          <a:xfrm>
            <a:off x="8424011" y="4177105"/>
            <a:ext cx="465425" cy="1643337"/>
            <a:chOff x="715099" y="4345393"/>
            <a:chExt cx="465425" cy="1643337"/>
          </a:xfrm>
        </p:grpSpPr>
        <p:sp>
          <p:nvSpPr>
            <p:cNvPr id="786" name="Google Shape;786;p24"/>
            <p:cNvSpPr/>
            <p:nvPr/>
          </p:nvSpPr>
          <p:spPr>
            <a:xfrm rot="5400000">
              <a:off x="705725" y="5268489"/>
              <a:ext cx="208131" cy="189290"/>
            </a:xfrm>
            <a:custGeom>
              <a:avLst/>
              <a:gdLst/>
              <a:ahLst/>
              <a:cxnLst/>
              <a:rect l="l" t="t" r="r" b="b"/>
              <a:pathLst>
                <a:path w="4496" h="4089" extrusionOk="0">
                  <a:moveTo>
                    <a:pt x="2248" y="0"/>
                  </a:moveTo>
                  <a:cubicBezTo>
                    <a:pt x="1321" y="0"/>
                    <a:pt x="480" y="635"/>
                    <a:pt x="260" y="1576"/>
                  </a:cubicBezTo>
                  <a:cubicBezTo>
                    <a:pt x="0" y="2675"/>
                    <a:pt x="683" y="3776"/>
                    <a:pt x="1782" y="4033"/>
                  </a:cubicBezTo>
                  <a:cubicBezTo>
                    <a:pt x="1940" y="4070"/>
                    <a:pt x="2098" y="4088"/>
                    <a:pt x="2253" y="4088"/>
                  </a:cubicBezTo>
                  <a:cubicBezTo>
                    <a:pt x="3180" y="4088"/>
                    <a:pt x="4018" y="3454"/>
                    <a:pt x="4238" y="2511"/>
                  </a:cubicBezTo>
                  <a:cubicBezTo>
                    <a:pt x="4496" y="1413"/>
                    <a:pt x="3815" y="314"/>
                    <a:pt x="2717" y="54"/>
                  </a:cubicBezTo>
                  <a:cubicBezTo>
                    <a:pt x="2560" y="18"/>
                    <a:pt x="2403" y="0"/>
                    <a:pt x="22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4"/>
            <p:cNvSpPr/>
            <p:nvPr/>
          </p:nvSpPr>
          <p:spPr>
            <a:xfrm rot="5400000">
              <a:off x="984359" y="5268396"/>
              <a:ext cx="203085" cy="189244"/>
            </a:xfrm>
            <a:custGeom>
              <a:avLst/>
              <a:gdLst/>
              <a:ahLst/>
              <a:cxnLst/>
              <a:rect l="l" t="t" r="r" b="b"/>
              <a:pathLst>
                <a:path w="4387" h="4088" extrusionOk="0">
                  <a:moveTo>
                    <a:pt x="2190" y="1"/>
                  </a:moveTo>
                  <a:cubicBezTo>
                    <a:pt x="1200" y="1"/>
                    <a:pt x="329" y="722"/>
                    <a:pt x="174" y="1734"/>
                  </a:cubicBezTo>
                  <a:cubicBezTo>
                    <a:pt x="0" y="2848"/>
                    <a:pt x="766" y="3892"/>
                    <a:pt x="1880" y="4063"/>
                  </a:cubicBezTo>
                  <a:cubicBezTo>
                    <a:pt x="1987" y="4080"/>
                    <a:pt x="2093" y="4088"/>
                    <a:pt x="2197" y="4088"/>
                  </a:cubicBezTo>
                  <a:cubicBezTo>
                    <a:pt x="3188" y="4088"/>
                    <a:pt x="4057" y="3365"/>
                    <a:pt x="4212" y="2357"/>
                  </a:cubicBezTo>
                  <a:cubicBezTo>
                    <a:pt x="4386" y="1240"/>
                    <a:pt x="3620" y="196"/>
                    <a:pt x="2504" y="25"/>
                  </a:cubicBezTo>
                  <a:cubicBezTo>
                    <a:pt x="2398" y="9"/>
                    <a:pt x="2294" y="1"/>
                    <a:pt x="2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4"/>
            <p:cNvSpPr/>
            <p:nvPr/>
          </p:nvSpPr>
          <p:spPr>
            <a:xfrm rot="5400000">
              <a:off x="705702" y="5529231"/>
              <a:ext cx="208177" cy="189290"/>
            </a:xfrm>
            <a:custGeom>
              <a:avLst/>
              <a:gdLst/>
              <a:ahLst/>
              <a:cxnLst/>
              <a:rect l="l" t="t" r="r" b="b"/>
              <a:pathLst>
                <a:path w="4497" h="4089" extrusionOk="0">
                  <a:moveTo>
                    <a:pt x="2249" y="0"/>
                  </a:moveTo>
                  <a:cubicBezTo>
                    <a:pt x="1322" y="0"/>
                    <a:pt x="481" y="635"/>
                    <a:pt x="258" y="1576"/>
                  </a:cubicBezTo>
                  <a:cubicBezTo>
                    <a:pt x="1" y="2675"/>
                    <a:pt x="681" y="3776"/>
                    <a:pt x="1780" y="4033"/>
                  </a:cubicBezTo>
                  <a:cubicBezTo>
                    <a:pt x="1938" y="4070"/>
                    <a:pt x="2097" y="4088"/>
                    <a:pt x="2252" y="4088"/>
                  </a:cubicBezTo>
                  <a:cubicBezTo>
                    <a:pt x="3180" y="4088"/>
                    <a:pt x="4017" y="3454"/>
                    <a:pt x="4239" y="2511"/>
                  </a:cubicBezTo>
                  <a:cubicBezTo>
                    <a:pt x="4496" y="1413"/>
                    <a:pt x="3816" y="314"/>
                    <a:pt x="2717" y="54"/>
                  </a:cubicBezTo>
                  <a:cubicBezTo>
                    <a:pt x="2561" y="18"/>
                    <a:pt x="2404" y="0"/>
                    <a:pt x="22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4"/>
            <p:cNvSpPr/>
            <p:nvPr/>
          </p:nvSpPr>
          <p:spPr>
            <a:xfrm rot="5400000">
              <a:off x="984406" y="5529069"/>
              <a:ext cx="202993" cy="189244"/>
            </a:xfrm>
            <a:custGeom>
              <a:avLst/>
              <a:gdLst/>
              <a:ahLst/>
              <a:cxnLst/>
              <a:rect l="l" t="t" r="r" b="b"/>
              <a:pathLst>
                <a:path w="4385" h="4088" extrusionOk="0">
                  <a:moveTo>
                    <a:pt x="2187" y="0"/>
                  </a:moveTo>
                  <a:cubicBezTo>
                    <a:pt x="1196" y="0"/>
                    <a:pt x="327" y="723"/>
                    <a:pt x="172" y="1731"/>
                  </a:cubicBezTo>
                  <a:cubicBezTo>
                    <a:pt x="1" y="2848"/>
                    <a:pt x="764" y="3892"/>
                    <a:pt x="1881" y="4063"/>
                  </a:cubicBezTo>
                  <a:cubicBezTo>
                    <a:pt x="1987" y="4080"/>
                    <a:pt x="2093" y="4088"/>
                    <a:pt x="2197" y="4088"/>
                  </a:cubicBezTo>
                  <a:cubicBezTo>
                    <a:pt x="3186" y="4088"/>
                    <a:pt x="4056" y="3364"/>
                    <a:pt x="4213" y="2354"/>
                  </a:cubicBezTo>
                  <a:cubicBezTo>
                    <a:pt x="4385" y="1240"/>
                    <a:pt x="3618" y="196"/>
                    <a:pt x="2504" y="25"/>
                  </a:cubicBezTo>
                  <a:cubicBezTo>
                    <a:pt x="2398" y="8"/>
                    <a:pt x="2292" y="0"/>
                    <a:pt x="21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4"/>
            <p:cNvSpPr/>
            <p:nvPr/>
          </p:nvSpPr>
          <p:spPr>
            <a:xfrm rot="5400000">
              <a:off x="705632" y="5789927"/>
              <a:ext cx="208270" cy="189336"/>
            </a:xfrm>
            <a:custGeom>
              <a:avLst/>
              <a:gdLst/>
              <a:ahLst/>
              <a:cxnLst/>
              <a:rect l="l" t="t" r="r" b="b"/>
              <a:pathLst>
                <a:path w="4499" h="4090" extrusionOk="0">
                  <a:moveTo>
                    <a:pt x="2248" y="0"/>
                  </a:moveTo>
                  <a:cubicBezTo>
                    <a:pt x="1321" y="0"/>
                    <a:pt x="480" y="635"/>
                    <a:pt x="260" y="1576"/>
                  </a:cubicBezTo>
                  <a:cubicBezTo>
                    <a:pt x="0" y="2675"/>
                    <a:pt x="683" y="3776"/>
                    <a:pt x="1782" y="4036"/>
                  </a:cubicBezTo>
                  <a:cubicBezTo>
                    <a:pt x="1938" y="4072"/>
                    <a:pt x="2095" y="4090"/>
                    <a:pt x="2250" y="4090"/>
                  </a:cubicBezTo>
                  <a:cubicBezTo>
                    <a:pt x="3177" y="4090"/>
                    <a:pt x="4018" y="3455"/>
                    <a:pt x="4238" y="2514"/>
                  </a:cubicBezTo>
                  <a:cubicBezTo>
                    <a:pt x="4498" y="1413"/>
                    <a:pt x="3815" y="314"/>
                    <a:pt x="2717" y="54"/>
                  </a:cubicBezTo>
                  <a:cubicBezTo>
                    <a:pt x="2560" y="18"/>
                    <a:pt x="2403" y="0"/>
                    <a:pt x="22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4"/>
            <p:cNvSpPr/>
            <p:nvPr/>
          </p:nvSpPr>
          <p:spPr>
            <a:xfrm rot="5400000">
              <a:off x="984429" y="5789719"/>
              <a:ext cx="202946" cy="189244"/>
            </a:xfrm>
            <a:custGeom>
              <a:avLst/>
              <a:gdLst/>
              <a:ahLst/>
              <a:cxnLst/>
              <a:rect l="l" t="t" r="r" b="b"/>
              <a:pathLst>
                <a:path w="4384" h="4088" extrusionOk="0">
                  <a:moveTo>
                    <a:pt x="2190" y="1"/>
                  </a:moveTo>
                  <a:cubicBezTo>
                    <a:pt x="1197" y="1"/>
                    <a:pt x="327" y="722"/>
                    <a:pt x="171" y="1734"/>
                  </a:cubicBezTo>
                  <a:cubicBezTo>
                    <a:pt x="0" y="2848"/>
                    <a:pt x="764" y="3892"/>
                    <a:pt x="1880" y="4063"/>
                  </a:cubicBezTo>
                  <a:cubicBezTo>
                    <a:pt x="1987" y="4080"/>
                    <a:pt x="2093" y="4088"/>
                    <a:pt x="2197" y="4088"/>
                  </a:cubicBezTo>
                  <a:cubicBezTo>
                    <a:pt x="3188" y="4088"/>
                    <a:pt x="4057" y="3365"/>
                    <a:pt x="4212" y="2357"/>
                  </a:cubicBezTo>
                  <a:cubicBezTo>
                    <a:pt x="4384" y="1240"/>
                    <a:pt x="3620" y="196"/>
                    <a:pt x="2504" y="25"/>
                  </a:cubicBezTo>
                  <a:cubicBezTo>
                    <a:pt x="2398" y="9"/>
                    <a:pt x="2293" y="1"/>
                    <a:pt x="2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4"/>
            <p:cNvSpPr/>
            <p:nvPr/>
          </p:nvSpPr>
          <p:spPr>
            <a:xfrm rot="5400000">
              <a:off x="991234" y="4866785"/>
              <a:ext cx="189244" cy="189244"/>
            </a:xfrm>
            <a:custGeom>
              <a:avLst/>
              <a:gdLst/>
              <a:ahLst/>
              <a:cxnLst/>
              <a:rect l="l" t="t" r="r" b="b"/>
              <a:pathLst>
                <a:path w="4088" h="4088" extrusionOk="0">
                  <a:moveTo>
                    <a:pt x="2044" y="0"/>
                  </a:moveTo>
                  <a:cubicBezTo>
                    <a:pt x="917" y="0"/>
                    <a:pt x="0" y="914"/>
                    <a:pt x="0" y="2044"/>
                  </a:cubicBezTo>
                  <a:cubicBezTo>
                    <a:pt x="0" y="3174"/>
                    <a:pt x="917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4"/>
            <p:cNvSpPr/>
            <p:nvPr/>
          </p:nvSpPr>
          <p:spPr>
            <a:xfrm rot="5400000">
              <a:off x="715215" y="4866762"/>
              <a:ext cx="189244" cy="189290"/>
            </a:xfrm>
            <a:custGeom>
              <a:avLst/>
              <a:gdLst/>
              <a:ahLst/>
              <a:cxnLst/>
              <a:rect l="l" t="t" r="r" b="b"/>
              <a:pathLst>
                <a:path w="4088" h="4089" extrusionOk="0">
                  <a:moveTo>
                    <a:pt x="2044" y="1"/>
                  </a:moveTo>
                  <a:cubicBezTo>
                    <a:pt x="917" y="1"/>
                    <a:pt x="0" y="915"/>
                    <a:pt x="0" y="2045"/>
                  </a:cubicBezTo>
                  <a:cubicBezTo>
                    <a:pt x="0" y="3174"/>
                    <a:pt x="917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4"/>
            <p:cNvSpPr/>
            <p:nvPr/>
          </p:nvSpPr>
          <p:spPr>
            <a:xfrm rot="5400000">
              <a:off x="991234" y="4606159"/>
              <a:ext cx="189244" cy="189244"/>
            </a:xfrm>
            <a:custGeom>
              <a:avLst/>
              <a:gdLst/>
              <a:ahLst/>
              <a:cxnLst/>
              <a:rect l="l" t="t" r="r" b="b"/>
              <a:pathLst>
                <a:path w="4088" h="4088" extrusionOk="0">
                  <a:moveTo>
                    <a:pt x="2044" y="0"/>
                  </a:moveTo>
                  <a:cubicBezTo>
                    <a:pt x="914" y="0"/>
                    <a:pt x="0" y="914"/>
                    <a:pt x="0" y="2044"/>
                  </a:cubicBezTo>
                  <a:cubicBezTo>
                    <a:pt x="0" y="3174"/>
                    <a:pt x="914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4"/>
            <p:cNvSpPr/>
            <p:nvPr/>
          </p:nvSpPr>
          <p:spPr>
            <a:xfrm rot="5400000">
              <a:off x="715215" y="4606135"/>
              <a:ext cx="189244" cy="189290"/>
            </a:xfrm>
            <a:custGeom>
              <a:avLst/>
              <a:gdLst/>
              <a:ahLst/>
              <a:cxnLst/>
              <a:rect l="l" t="t" r="r" b="b"/>
              <a:pathLst>
                <a:path w="4088" h="4089" extrusionOk="0">
                  <a:moveTo>
                    <a:pt x="2044" y="1"/>
                  </a:moveTo>
                  <a:cubicBezTo>
                    <a:pt x="914" y="1"/>
                    <a:pt x="0" y="915"/>
                    <a:pt x="0" y="2045"/>
                  </a:cubicBezTo>
                  <a:cubicBezTo>
                    <a:pt x="0" y="3174"/>
                    <a:pt x="914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4"/>
            <p:cNvSpPr/>
            <p:nvPr/>
          </p:nvSpPr>
          <p:spPr>
            <a:xfrm rot="5400000">
              <a:off x="991211" y="4345416"/>
              <a:ext cx="189290" cy="189244"/>
            </a:xfrm>
            <a:custGeom>
              <a:avLst/>
              <a:gdLst/>
              <a:ahLst/>
              <a:cxnLst/>
              <a:rect l="l" t="t" r="r" b="b"/>
              <a:pathLst>
                <a:path w="4089" h="4088" extrusionOk="0">
                  <a:moveTo>
                    <a:pt x="2044" y="0"/>
                  </a:moveTo>
                  <a:cubicBezTo>
                    <a:pt x="917" y="0"/>
                    <a:pt x="0" y="914"/>
                    <a:pt x="0" y="2044"/>
                  </a:cubicBezTo>
                  <a:cubicBezTo>
                    <a:pt x="0" y="3174"/>
                    <a:pt x="917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4"/>
            <p:cNvSpPr/>
            <p:nvPr/>
          </p:nvSpPr>
          <p:spPr>
            <a:xfrm rot="5400000">
              <a:off x="715192" y="4345393"/>
              <a:ext cx="189290" cy="189290"/>
            </a:xfrm>
            <a:custGeom>
              <a:avLst/>
              <a:gdLst/>
              <a:ahLst/>
              <a:cxnLst/>
              <a:rect l="l" t="t" r="r" b="b"/>
              <a:pathLst>
                <a:path w="4089" h="4089" extrusionOk="0">
                  <a:moveTo>
                    <a:pt x="2044" y="1"/>
                  </a:moveTo>
                  <a:cubicBezTo>
                    <a:pt x="917" y="1"/>
                    <a:pt x="0" y="915"/>
                    <a:pt x="0" y="2045"/>
                  </a:cubicBezTo>
                  <a:cubicBezTo>
                    <a:pt x="0" y="3174"/>
                    <a:pt x="917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85259030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25"/>
          <p:cNvSpPr/>
          <p:nvPr/>
        </p:nvSpPr>
        <p:spPr>
          <a:xfrm flipH="1">
            <a:off x="5249452" y="-304800"/>
            <a:ext cx="4033956" cy="3536441"/>
          </a:xfrm>
          <a:custGeom>
            <a:avLst/>
            <a:gdLst/>
            <a:ahLst/>
            <a:cxnLst/>
            <a:rect l="l" t="t" r="r" b="b"/>
            <a:pathLst>
              <a:path w="89539" h="78496" extrusionOk="0">
                <a:moveTo>
                  <a:pt x="1" y="0"/>
                </a:moveTo>
                <a:lnTo>
                  <a:pt x="1" y="78496"/>
                </a:lnTo>
                <a:cubicBezTo>
                  <a:pt x="1" y="78496"/>
                  <a:pt x="21981" y="73533"/>
                  <a:pt x="12297" y="40721"/>
                </a:cubicBezTo>
                <a:cubicBezTo>
                  <a:pt x="5116" y="16396"/>
                  <a:pt x="15596" y="10505"/>
                  <a:pt x="34765" y="10505"/>
                </a:cubicBezTo>
                <a:cubicBezTo>
                  <a:pt x="41452" y="10505"/>
                  <a:pt x="49196" y="11222"/>
                  <a:pt x="57617" y="12123"/>
                </a:cubicBezTo>
                <a:cubicBezTo>
                  <a:pt x="60886" y="12473"/>
                  <a:pt x="63794" y="12630"/>
                  <a:pt x="66380" y="12630"/>
                </a:cubicBezTo>
                <a:cubicBezTo>
                  <a:pt x="89538" y="12630"/>
                  <a:pt x="86840" y="0"/>
                  <a:pt x="868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25"/>
          <p:cNvSpPr/>
          <p:nvPr/>
        </p:nvSpPr>
        <p:spPr>
          <a:xfrm flipH="1">
            <a:off x="5339365" y="-360508"/>
            <a:ext cx="4122160" cy="3560191"/>
          </a:xfrm>
          <a:custGeom>
            <a:avLst/>
            <a:gdLst/>
            <a:ahLst/>
            <a:cxnLst/>
            <a:rect l="l" t="t" r="r" b="b"/>
            <a:pathLst>
              <a:path w="95189" h="82212" fill="none" extrusionOk="0">
                <a:moveTo>
                  <a:pt x="91672" y="0"/>
                </a:moveTo>
                <a:cubicBezTo>
                  <a:pt x="91672" y="0"/>
                  <a:pt x="95189" y="16346"/>
                  <a:pt x="60821" y="12697"/>
                </a:cubicBezTo>
                <a:cubicBezTo>
                  <a:pt x="26453" y="9046"/>
                  <a:pt x="2758" y="8285"/>
                  <a:pt x="12982" y="42650"/>
                </a:cubicBezTo>
                <a:cubicBezTo>
                  <a:pt x="23204" y="77013"/>
                  <a:pt x="0" y="82212"/>
                  <a:pt x="0" y="82212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259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25"/>
          <p:cNvSpPr/>
          <p:nvPr/>
        </p:nvSpPr>
        <p:spPr>
          <a:xfrm flipH="1">
            <a:off x="-88996" y="1785810"/>
            <a:ext cx="7248277" cy="3427334"/>
          </a:xfrm>
          <a:custGeom>
            <a:avLst/>
            <a:gdLst/>
            <a:ahLst/>
            <a:cxnLst/>
            <a:rect l="l" t="t" r="r" b="b"/>
            <a:pathLst>
              <a:path w="132643" h="62720" extrusionOk="0">
                <a:moveTo>
                  <a:pt x="131081" y="1"/>
                </a:moveTo>
                <a:cubicBezTo>
                  <a:pt x="128947" y="1"/>
                  <a:pt x="125580" y="2449"/>
                  <a:pt x="127389" y="19117"/>
                </a:cubicBezTo>
                <a:cubicBezTo>
                  <a:pt x="129850" y="41827"/>
                  <a:pt x="128063" y="59008"/>
                  <a:pt x="91588" y="59008"/>
                </a:cubicBezTo>
                <a:cubicBezTo>
                  <a:pt x="90157" y="59008"/>
                  <a:pt x="88671" y="58982"/>
                  <a:pt x="87131" y="58928"/>
                </a:cubicBezTo>
                <a:cubicBezTo>
                  <a:pt x="63856" y="57630"/>
                  <a:pt x="38953" y="53986"/>
                  <a:pt x="21756" y="53986"/>
                </a:cubicBezTo>
                <a:cubicBezTo>
                  <a:pt x="8821" y="53986"/>
                  <a:pt x="245" y="56047"/>
                  <a:pt x="1" y="62720"/>
                </a:cubicBezTo>
                <a:lnTo>
                  <a:pt x="132642" y="62720"/>
                </a:lnTo>
                <a:lnTo>
                  <a:pt x="132642" y="424"/>
                </a:lnTo>
                <a:cubicBezTo>
                  <a:pt x="132642" y="424"/>
                  <a:pt x="131968" y="1"/>
                  <a:pt x="1310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25"/>
          <p:cNvSpPr/>
          <p:nvPr/>
        </p:nvSpPr>
        <p:spPr>
          <a:xfrm flipH="1">
            <a:off x="-165125" y="1662513"/>
            <a:ext cx="6902988" cy="3612283"/>
          </a:xfrm>
          <a:custGeom>
            <a:avLst/>
            <a:gdLst/>
            <a:ahLst/>
            <a:cxnLst/>
            <a:rect l="l" t="t" r="r" b="b"/>
            <a:pathLst>
              <a:path w="135772" h="71045" fill="none" extrusionOk="0">
                <a:moveTo>
                  <a:pt x="135771" y="5189"/>
                </a:moveTo>
                <a:cubicBezTo>
                  <a:pt x="135771" y="5189"/>
                  <a:pt x="127773" y="0"/>
                  <a:pt x="130393" y="24952"/>
                </a:cubicBezTo>
                <a:cubicBezTo>
                  <a:pt x="133011" y="49901"/>
                  <a:pt x="130933" y="68539"/>
                  <a:pt x="89187" y="67035"/>
                </a:cubicBezTo>
                <a:cubicBezTo>
                  <a:pt x="47442" y="64631"/>
                  <a:pt x="582" y="54614"/>
                  <a:pt x="1" y="71045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259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25"/>
          <p:cNvSpPr txBox="1">
            <a:spLocks noGrp="1"/>
          </p:cNvSpPr>
          <p:nvPr>
            <p:ph type="title"/>
          </p:nvPr>
        </p:nvSpPr>
        <p:spPr>
          <a:xfrm>
            <a:off x="720000" y="5394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04" name="Google Shape;804;p25"/>
          <p:cNvSpPr txBox="1">
            <a:spLocks noGrp="1"/>
          </p:cNvSpPr>
          <p:nvPr>
            <p:ph type="subTitle" idx="1"/>
          </p:nvPr>
        </p:nvSpPr>
        <p:spPr>
          <a:xfrm>
            <a:off x="717550" y="2303998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05" name="Google Shape;805;p25"/>
          <p:cNvSpPr txBox="1">
            <a:spLocks noGrp="1"/>
          </p:cNvSpPr>
          <p:nvPr>
            <p:ph type="subTitle" idx="2"/>
          </p:nvPr>
        </p:nvSpPr>
        <p:spPr>
          <a:xfrm>
            <a:off x="3403800" y="2303998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06" name="Google Shape;806;p25"/>
          <p:cNvSpPr txBox="1">
            <a:spLocks noGrp="1"/>
          </p:cNvSpPr>
          <p:nvPr>
            <p:ph type="subTitle" idx="3"/>
          </p:nvPr>
        </p:nvSpPr>
        <p:spPr>
          <a:xfrm>
            <a:off x="6090050" y="2303998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07" name="Google Shape;807;p25"/>
          <p:cNvSpPr txBox="1">
            <a:spLocks noGrp="1"/>
          </p:cNvSpPr>
          <p:nvPr>
            <p:ph type="subTitle" idx="4"/>
          </p:nvPr>
        </p:nvSpPr>
        <p:spPr>
          <a:xfrm>
            <a:off x="717550" y="4004541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08" name="Google Shape;808;p25"/>
          <p:cNvSpPr txBox="1">
            <a:spLocks noGrp="1"/>
          </p:cNvSpPr>
          <p:nvPr>
            <p:ph type="subTitle" idx="5"/>
          </p:nvPr>
        </p:nvSpPr>
        <p:spPr>
          <a:xfrm>
            <a:off x="3403800" y="4004541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09" name="Google Shape;809;p25"/>
          <p:cNvSpPr txBox="1">
            <a:spLocks noGrp="1"/>
          </p:cNvSpPr>
          <p:nvPr>
            <p:ph type="subTitle" idx="6"/>
          </p:nvPr>
        </p:nvSpPr>
        <p:spPr>
          <a:xfrm>
            <a:off x="6090050" y="4004541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10" name="Google Shape;810;p25"/>
          <p:cNvSpPr txBox="1">
            <a:spLocks noGrp="1"/>
          </p:cNvSpPr>
          <p:nvPr>
            <p:ph type="subTitle" idx="7"/>
          </p:nvPr>
        </p:nvSpPr>
        <p:spPr>
          <a:xfrm>
            <a:off x="717550" y="1932015"/>
            <a:ext cx="2336400" cy="52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oiny"/>
                <a:ea typeface="Coiny"/>
                <a:cs typeface="Coiny"/>
                <a:sym typeface="Coin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11" name="Google Shape;811;p25"/>
          <p:cNvSpPr txBox="1">
            <a:spLocks noGrp="1"/>
          </p:cNvSpPr>
          <p:nvPr>
            <p:ph type="subTitle" idx="8"/>
          </p:nvPr>
        </p:nvSpPr>
        <p:spPr>
          <a:xfrm>
            <a:off x="3403800" y="1932015"/>
            <a:ext cx="2336400" cy="52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oiny"/>
                <a:ea typeface="Coiny"/>
                <a:cs typeface="Coiny"/>
                <a:sym typeface="Coin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12" name="Google Shape;812;p25"/>
          <p:cNvSpPr txBox="1">
            <a:spLocks noGrp="1"/>
          </p:cNvSpPr>
          <p:nvPr>
            <p:ph type="subTitle" idx="9"/>
          </p:nvPr>
        </p:nvSpPr>
        <p:spPr>
          <a:xfrm>
            <a:off x="6090050" y="1932015"/>
            <a:ext cx="2336400" cy="52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oiny"/>
                <a:ea typeface="Coiny"/>
                <a:cs typeface="Coiny"/>
                <a:sym typeface="Coin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13" name="Google Shape;813;p25"/>
          <p:cNvSpPr txBox="1">
            <a:spLocks noGrp="1"/>
          </p:cNvSpPr>
          <p:nvPr>
            <p:ph type="subTitle" idx="13"/>
          </p:nvPr>
        </p:nvSpPr>
        <p:spPr>
          <a:xfrm>
            <a:off x="717550" y="3628016"/>
            <a:ext cx="2336400" cy="52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oiny"/>
                <a:ea typeface="Coiny"/>
                <a:cs typeface="Coiny"/>
                <a:sym typeface="Coin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14" name="Google Shape;814;p25"/>
          <p:cNvSpPr txBox="1">
            <a:spLocks noGrp="1"/>
          </p:cNvSpPr>
          <p:nvPr>
            <p:ph type="subTitle" idx="14"/>
          </p:nvPr>
        </p:nvSpPr>
        <p:spPr>
          <a:xfrm>
            <a:off x="3403800" y="3628016"/>
            <a:ext cx="2336400" cy="52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oiny"/>
                <a:ea typeface="Coiny"/>
                <a:cs typeface="Coiny"/>
                <a:sym typeface="Coin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15" name="Google Shape;815;p25"/>
          <p:cNvSpPr txBox="1">
            <a:spLocks noGrp="1"/>
          </p:cNvSpPr>
          <p:nvPr>
            <p:ph type="subTitle" idx="15"/>
          </p:nvPr>
        </p:nvSpPr>
        <p:spPr>
          <a:xfrm>
            <a:off x="6090050" y="3628016"/>
            <a:ext cx="2336400" cy="52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oiny"/>
                <a:ea typeface="Coiny"/>
                <a:cs typeface="Coiny"/>
                <a:sym typeface="Coin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816" name="Google Shape;816;p25"/>
          <p:cNvGrpSpPr/>
          <p:nvPr/>
        </p:nvGrpSpPr>
        <p:grpSpPr>
          <a:xfrm rot="851936">
            <a:off x="6367901" y="-461417"/>
            <a:ext cx="2201585" cy="1075474"/>
            <a:chOff x="4980875" y="2482775"/>
            <a:chExt cx="1416275" cy="691850"/>
          </a:xfrm>
        </p:grpSpPr>
        <p:sp>
          <p:nvSpPr>
            <p:cNvPr id="817" name="Google Shape;817;p25"/>
            <p:cNvSpPr/>
            <p:nvPr/>
          </p:nvSpPr>
          <p:spPr>
            <a:xfrm>
              <a:off x="4980875" y="2482775"/>
              <a:ext cx="1195075" cy="621225"/>
            </a:xfrm>
            <a:custGeom>
              <a:avLst/>
              <a:gdLst/>
              <a:ahLst/>
              <a:cxnLst/>
              <a:rect l="l" t="t" r="r" b="b"/>
              <a:pathLst>
                <a:path w="47803" h="24849" fill="none" extrusionOk="0">
                  <a:moveTo>
                    <a:pt x="1" y="8698"/>
                  </a:moveTo>
                  <a:cubicBezTo>
                    <a:pt x="1" y="8698"/>
                    <a:pt x="18128" y="1"/>
                    <a:pt x="38628" y="17489"/>
                  </a:cubicBezTo>
                  <a:cubicBezTo>
                    <a:pt x="47769" y="24848"/>
                    <a:pt x="47803" y="22122"/>
                    <a:pt x="47803" y="2212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5"/>
            <p:cNvSpPr/>
            <p:nvPr/>
          </p:nvSpPr>
          <p:spPr>
            <a:xfrm>
              <a:off x="6111975" y="2996050"/>
              <a:ext cx="285175" cy="136625"/>
            </a:xfrm>
            <a:custGeom>
              <a:avLst/>
              <a:gdLst/>
              <a:ahLst/>
              <a:cxnLst/>
              <a:rect l="l" t="t" r="r" b="b"/>
              <a:pathLst>
                <a:path w="11407" h="5465" extrusionOk="0">
                  <a:moveTo>
                    <a:pt x="5012" y="1"/>
                  </a:moveTo>
                  <a:cubicBezTo>
                    <a:pt x="2029" y="1"/>
                    <a:pt x="1" y="1533"/>
                    <a:pt x="1" y="1533"/>
                  </a:cubicBezTo>
                  <a:cubicBezTo>
                    <a:pt x="1186" y="3858"/>
                    <a:pt x="3593" y="5465"/>
                    <a:pt x="6111" y="5465"/>
                  </a:cubicBezTo>
                  <a:cubicBezTo>
                    <a:pt x="7964" y="5465"/>
                    <a:pt x="9877" y="4595"/>
                    <a:pt x="11407" y="2499"/>
                  </a:cubicBezTo>
                  <a:cubicBezTo>
                    <a:pt x="9079" y="590"/>
                    <a:pt x="6862" y="1"/>
                    <a:pt x="50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5"/>
            <p:cNvSpPr/>
            <p:nvPr/>
          </p:nvSpPr>
          <p:spPr>
            <a:xfrm>
              <a:off x="6111975" y="3034375"/>
              <a:ext cx="285175" cy="78375"/>
            </a:xfrm>
            <a:custGeom>
              <a:avLst/>
              <a:gdLst/>
              <a:ahLst/>
              <a:cxnLst/>
              <a:rect l="l" t="t" r="r" b="b"/>
              <a:pathLst>
                <a:path w="11407" h="3135" fill="none" extrusionOk="0">
                  <a:moveTo>
                    <a:pt x="11407" y="966"/>
                  </a:moveTo>
                  <a:cubicBezTo>
                    <a:pt x="11407" y="966"/>
                    <a:pt x="5969" y="3135"/>
                    <a:pt x="1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5"/>
            <p:cNvSpPr/>
            <p:nvPr/>
          </p:nvSpPr>
          <p:spPr>
            <a:xfrm>
              <a:off x="5849875" y="2919975"/>
              <a:ext cx="231025" cy="254650"/>
            </a:xfrm>
            <a:custGeom>
              <a:avLst/>
              <a:gdLst/>
              <a:ahLst/>
              <a:cxnLst/>
              <a:rect l="l" t="t" r="r" b="b"/>
              <a:pathLst>
                <a:path w="9241" h="10186" extrusionOk="0">
                  <a:moveTo>
                    <a:pt x="3868" y="1"/>
                  </a:moveTo>
                  <a:lnTo>
                    <a:pt x="3868" y="1"/>
                  </a:lnTo>
                  <a:cubicBezTo>
                    <a:pt x="1" y="3790"/>
                    <a:pt x="1190" y="5566"/>
                    <a:pt x="2032" y="10186"/>
                  </a:cubicBezTo>
                  <a:cubicBezTo>
                    <a:pt x="9241" y="5366"/>
                    <a:pt x="3868" y="1"/>
                    <a:pt x="3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5"/>
            <p:cNvSpPr/>
            <p:nvPr/>
          </p:nvSpPr>
          <p:spPr>
            <a:xfrm>
              <a:off x="5918000" y="2919975"/>
              <a:ext cx="77025" cy="218050"/>
            </a:xfrm>
            <a:custGeom>
              <a:avLst/>
              <a:gdLst/>
              <a:ahLst/>
              <a:cxnLst/>
              <a:rect l="l" t="t" r="r" b="b"/>
              <a:pathLst>
                <a:path w="3081" h="8722" fill="none" extrusionOk="0">
                  <a:moveTo>
                    <a:pt x="1143" y="1"/>
                  </a:moveTo>
                  <a:cubicBezTo>
                    <a:pt x="1143" y="1"/>
                    <a:pt x="3080" y="4374"/>
                    <a:pt x="0" y="872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5"/>
            <p:cNvSpPr/>
            <p:nvPr/>
          </p:nvSpPr>
          <p:spPr>
            <a:xfrm>
              <a:off x="5595200" y="2744750"/>
              <a:ext cx="211800" cy="233425"/>
            </a:xfrm>
            <a:custGeom>
              <a:avLst/>
              <a:gdLst/>
              <a:ahLst/>
              <a:cxnLst/>
              <a:rect l="l" t="t" r="r" b="b"/>
              <a:pathLst>
                <a:path w="8472" h="9337" extrusionOk="0">
                  <a:moveTo>
                    <a:pt x="3545" y="0"/>
                  </a:moveTo>
                  <a:cubicBezTo>
                    <a:pt x="0" y="3475"/>
                    <a:pt x="1091" y="5103"/>
                    <a:pt x="1862" y="9336"/>
                  </a:cubicBezTo>
                  <a:cubicBezTo>
                    <a:pt x="8471" y="4919"/>
                    <a:pt x="3545" y="1"/>
                    <a:pt x="35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5"/>
            <p:cNvSpPr/>
            <p:nvPr/>
          </p:nvSpPr>
          <p:spPr>
            <a:xfrm>
              <a:off x="5657650" y="2744750"/>
              <a:ext cx="70600" cy="199850"/>
            </a:xfrm>
            <a:custGeom>
              <a:avLst/>
              <a:gdLst/>
              <a:ahLst/>
              <a:cxnLst/>
              <a:rect l="l" t="t" r="r" b="b"/>
              <a:pathLst>
                <a:path w="2824" h="7994" fill="none" extrusionOk="0">
                  <a:moveTo>
                    <a:pt x="1047" y="0"/>
                  </a:moveTo>
                  <a:cubicBezTo>
                    <a:pt x="1047" y="0"/>
                    <a:pt x="2823" y="4010"/>
                    <a:pt x="0" y="799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5"/>
            <p:cNvSpPr/>
            <p:nvPr/>
          </p:nvSpPr>
          <p:spPr>
            <a:xfrm>
              <a:off x="5499000" y="2515875"/>
              <a:ext cx="140700" cy="161575"/>
            </a:xfrm>
            <a:custGeom>
              <a:avLst/>
              <a:gdLst/>
              <a:ahLst/>
              <a:cxnLst/>
              <a:rect l="l" t="t" r="r" b="b"/>
              <a:pathLst>
                <a:path w="5628" h="6463" extrusionOk="0">
                  <a:moveTo>
                    <a:pt x="4452" y="0"/>
                  </a:moveTo>
                  <a:cubicBezTo>
                    <a:pt x="483" y="0"/>
                    <a:pt x="0" y="3359"/>
                    <a:pt x="179" y="6460"/>
                  </a:cubicBezTo>
                  <a:cubicBezTo>
                    <a:pt x="179" y="6460"/>
                    <a:pt x="220" y="6463"/>
                    <a:pt x="296" y="6463"/>
                  </a:cubicBezTo>
                  <a:cubicBezTo>
                    <a:pt x="1046" y="6463"/>
                    <a:pt x="5139" y="6182"/>
                    <a:pt x="5627" y="87"/>
                  </a:cubicBezTo>
                  <a:cubicBezTo>
                    <a:pt x="5205" y="28"/>
                    <a:pt x="4814" y="0"/>
                    <a:pt x="44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5"/>
            <p:cNvSpPr/>
            <p:nvPr/>
          </p:nvSpPr>
          <p:spPr>
            <a:xfrm>
              <a:off x="5231100" y="2646525"/>
              <a:ext cx="232975" cy="254075"/>
            </a:xfrm>
            <a:custGeom>
              <a:avLst/>
              <a:gdLst/>
              <a:ahLst/>
              <a:cxnLst/>
              <a:rect l="l" t="t" r="r" b="b"/>
              <a:pathLst>
                <a:path w="9319" h="10163" extrusionOk="0">
                  <a:moveTo>
                    <a:pt x="522" y="0"/>
                  </a:moveTo>
                  <a:cubicBezTo>
                    <a:pt x="522" y="0"/>
                    <a:pt x="463" y="538"/>
                    <a:pt x="320" y="3070"/>
                  </a:cubicBezTo>
                  <a:cubicBezTo>
                    <a:pt x="1" y="7313"/>
                    <a:pt x="3109" y="8547"/>
                    <a:pt x="6075" y="10162"/>
                  </a:cubicBezTo>
                  <a:cubicBezTo>
                    <a:pt x="9318" y="930"/>
                    <a:pt x="522" y="3"/>
                    <a:pt x="522" y="3"/>
                  </a:cubicBezTo>
                  <a:lnTo>
                    <a:pt x="5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5"/>
            <p:cNvSpPr/>
            <p:nvPr/>
          </p:nvSpPr>
          <p:spPr>
            <a:xfrm>
              <a:off x="5503450" y="2550750"/>
              <a:ext cx="104950" cy="126625"/>
            </a:xfrm>
            <a:custGeom>
              <a:avLst/>
              <a:gdLst/>
              <a:ahLst/>
              <a:cxnLst/>
              <a:rect l="l" t="t" r="r" b="b"/>
              <a:pathLst>
                <a:path w="4198" h="5065" fill="none" extrusionOk="0">
                  <a:moveTo>
                    <a:pt x="1" y="5065"/>
                  </a:moveTo>
                  <a:cubicBezTo>
                    <a:pt x="1" y="5065"/>
                    <a:pt x="2865" y="3486"/>
                    <a:pt x="4197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5"/>
            <p:cNvSpPr/>
            <p:nvPr/>
          </p:nvSpPr>
          <p:spPr>
            <a:xfrm>
              <a:off x="5797375" y="2681325"/>
              <a:ext cx="180575" cy="132775"/>
            </a:xfrm>
            <a:custGeom>
              <a:avLst/>
              <a:gdLst/>
              <a:ahLst/>
              <a:cxnLst/>
              <a:rect l="l" t="t" r="r" b="b"/>
              <a:pathLst>
                <a:path w="7223" h="5311" extrusionOk="0">
                  <a:moveTo>
                    <a:pt x="4474" y="0"/>
                  </a:moveTo>
                  <a:cubicBezTo>
                    <a:pt x="1900" y="0"/>
                    <a:pt x="701" y="2526"/>
                    <a:pt x="0" y="5030"/>
                  </a:cubicBezTo>
                  <a:cubicBezTo>
                    <a:pt x="0" y="5030"/>
                    <a:pt x="664" y="5311"/>
                    <a:pt x="1634" y="5311"/>
                  </a:cubicBezTo>
                  <a:cubicBezTo>
                    <a:pt x="3200" y="5311"/>
                    <a:pt x="5563" y="4581"/>
                    <a:pt x="7222" y="769"/>
                  </a:cubicBezTo>
                  <a:cubicBezTo>
                    <a:pt x="6163" y="233"/>
                    <a:pt x="5255" y="0"/>
                    <a:pt x="4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5"/>
            <p:cNvSpPr/>
            <p:nvPr/>
          </p:nvSpPr>
          <p:spPr>
            <a:xfrm>
              <a:off x="5797375" y="2721300"/>
              <a:ext cx="140325" cy="85800"/>
            </a:xfrm>
            <a:custGeom>
              <a:avLst/>
              <a:gdLst/>
              <a:ahLst/>
              <a:cxnLst/>
              <a:rect l="l" t="t" r="r" b="b"/>
              <a:pathLst>
                <a:path w="5613" h="3432" fill="none" extrusionOk="0">
                  <a:moveTo>
                    <a:pt x="0" y="3431"/>
                  </a:moveTo>
                  <a:cubicBezTo>
                    <a:pt x="0" y="3431"/>
                    <a:pt x="3220" y="2865"/>
                    <a:pt x="5612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5"/>
            <p:cNvSpPr/>
            <p:nvPr/>
          </p:nvSpPr>
          <p:spPr>
            <a:xfrm>
              <a:off x="5244150" y="2646575"/>
              <a:ext cx="127800" cy="200075"/>
            </a:xfrm>
            <a:custGeom>
              <a:avLst/>
              <a:gdLst/>
              <a:ahLst/>
              <a:cxnLst/>
              <a:rect l="l" t="t" r="r" b="b"/>
              <a:pathLst>
                <a:path w="5112" h="8003" fill="none" extrusionOk="0">
                  <a:moveTo>
                    <a:pt x="0" y="1"/>
                  </a:moveTo>
                  <a:cubicBezTo>
                    <a:pt x="0" y="1"/>
                    <a:pt x="5111" y="3618"/>
                    <a:pt x="4787" y="800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0" name="Google Shape;830;p25"/>
          <p:cNvGrpSpPr/>
          <p:nvPr/>
        </p:nvGrpSpPr>
        <p:grpSpPr>
          <a:xfrm>
            <a:off x="482429" y="-1242957"/>
            <a:ext cx="465332" cy="2305228"/>
            <a:chOff x="7622917" y="-1081307"/>
            <a:chExt cx="465332" cy="2305228"/>
          </a:xfrm>
        </p:grpSpPr>
        <p:sp>
          <p:nvSpPr>
            <p:cNvPr id="831" name="Google Shape;831;p25"/>
            <p:cNvSpPr/>
            <p:nvPr/>
          </p:nvSpPr>
          <p:spPr>
            <a:xfrm rot="5400000">
              <a:off x="7898936" y="1034654"/>
              <a:ext cx="189290" cy="189244"/>
            </a:xfrm>
            <a:custGeom>
              <a:avLst/>
              <a:gdLst/>
              <a:ahLst/>
              <a:cxnLst/>
              <a:rect l="l" t="t" r="r" b="b"/>
              <a:pathLst>
                <a:path w="4089" h="4088" extrusionOk="0">
                  <a:moveTo>
                    <a:pt x="2045" y="0"/>
                  </a:moveTo>
                  <a:cubicBezTo>
                    <a:pt x="918" y="0"/>
                    <a:pt x="1" y="914"/>
                    <a:pt x="1" y="2044"/>
                  </a:cubicBezTo>
                  <a:cubicBezTo>
                    <a:pt x="1" y="3174"/>
                    <a:pt x="918" y="4088"/>
                    <a:pt x="2045" y="4088"/>
                  </a:cubicBezTo>
                  <a:cubicBezTo>
                    <a:pt x="3174" y="4088"/>
                    <a:pt x="4089" y="3174"/>
                    <a:pt x="4089" y="2044"/>
                  </a:cubicBezTo>
                  <a:cubicBezTo>
                    <a:pt x="4089" y="914"/>
                    <a:pt x="3174" y="0"/>
                    <a:pt x="20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5"/>
            <p:cNvSpPr/>
            <p:nvPr/>
          </p:nvSpPr>
          <p:spPr>
            <a:xfrm rot="5400000">
              <a:off x="7622917" y="1034631"/>
              <a:ext cx="189290" cy="189290"/>
            </a:xfrm>
            <a:custGeom>
              <a:avLst/>
              <a:gdLst/>
              <a:ahLst/>
              <a:cxnLst/>
              <a:rect l="l" t="t" r="r" b="b"/>
              <a:pathLst>
                <a:path w="4089" h="4089" extrusionOk="0">
                  <a:moveTo>
                    <a:pt x="2045" y="1"/>
                  </a:moveTo>
                  <a:cubicBezTo>
                    <a:pt x="918" y="1"/>
                    <a:pt x="1" y="915"/>
                    <a:pt x="1" y="2045"/>
                  </a:cubicBezTo>
                  <a:cubicBezTo>
                    <a:pt x="1" y="3174"/>
                    <a:pt x="918" y="4089"/>
                    <a:pt x="2045" y="4089"/>
                  </a:cubicBezTo>
                  <a:cubicBezTo>
                    <a:pt x="3174" y="4089"/>
                    <a:pt x="4089" y="3174"/>
                    <a:pt x="4089" y="2045"/>
                  </a:cubicBezTo>
                  <a:cubicBezTo>
                    <a:pt x="4089" y="915"/>
                    <a:pt x="3174" y="1"/>
                    <a:pt x="20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5"/>
            <p:cNvSpPr/>
            <p:nvPr/>
          </p:nvSpPr>
          <p:spPr>
            <a:xfrm rot="5400000">
              <a:off x="7898936" y="774027"/>
              <a:ext cx="189290" cy="189244"/>
            </a:xfrm>
            <a:custGeom>
              <a:avLst/>
              <a:gdLst/>
              <a:ahLst/>
              <a:cxnLst/>
              <a:rect l="l" t="t" r="r" b="b"/>
              <a:pathLst>
                <a:path w="4089" h="4088" extrusionOk="0">
                  <a:moveTo>
                    <a:pt x="2045" y="0"/>
                  </a:moveTo>
                  <a:cubicBezTo>
                    <a:pt x="915" y="0"/>
                    <a:pt x="1" y="914"/>
                    <a:pt x="1" y="2044"/>
                  </a:cubicBezTo>
                  <a:cubicBezTo>
                    <a:pt x="1" y="3174"/>
                    <a:pt x="915" y="4088"/>
                    <a:pt x="2045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5"/>
            <p:cNvSpPr/>
            <p:nvPr/>
          </p:nvSpPr>
          <p:spPr>
            <a:xfrm rot="5400000">
              <a:off x="7622917" y="774004"/>
              <a:ext cx="189290" cy="189290"/>
            </a:xfrm>
            <a:custGeom>
              <a:avLst/>
              <a:gdLst/>
              <a:ahLst/>
              <a:cxnLst/>
              <a:rect l="l" t="t" r="r" b="b"/>
              <a:pathLst>
                <a:path w="4089" h="4089" extrusionOk="0">
                  <a:moveTo>
                    <a:pt x="2045" y="1"/>
                  </a:moveTo>
                  <a:cubicBezTo>
                    <a:pt x="915" y="1"/>
                    <a:pt x="1" y="915"/>
                    <a:pt x="1" y="2045"/>
                  </a:cubicBezTo>
                  <a:cubicBezTo>
                    <a:pt x="1" y="3174"/>
                    <a:pt x="915" y="4089"/>
                    <a:pt x="2045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5"/>
            <p:cNvSpPr/>
            <p:nvPr/>
          </p:nvSpPr>
          <p:spPr>
            <a:xfrm rot="5400000">
              <a:off x="7622917" y="-149022"/>
              <a:ext cx="189290" cy="189290"/>
            </a:xfrm>
            <a:custGeom>
              <a:avLst/>
              <a:gdLst/>
              <a:ahLst/>
              <a:cxnLst/>
              <a:rect l="l" t="t" r="r" b="b"/>
              <a:pathLst>
                <a:path w="4089" h="4089" extrusionOk="0">
                  <a:moveTo>
                    <a:pt x="2044" y="1"/>
                  </a:moveTo>
                  <a:cubicBezTo>
                    <a:pt x="915" y="1"/>
                    <a:pt x="0" y="915"/>
                    <a:pt x="0" y="2045"/>
                  </a:cubicBezTo>
                  <a:cubicBezTo>
                    <a:pt x="0" y="3174"/>
                    <a:pt x="915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5"/>
            <p:cNvSpPr/>
            <p:nvPr/>
          </p:nvSpPr>
          <p:spPr>
            <a:xfrm rot="5400000">
              <a:off x="7898936" y="-148999"/>
              <a:ext cx="189290" cy="189244"/>
            </a:xfrm>
            <a:custGeom>
              <a:avLst/>
              <a:gdLst/>
              <a:ahLst/>
              <a:cxnLst/>
              <a:rect l="l" t="t" r="r" b="b"/>
              <a:pathLst>
                <a:path w="4089" h="4088" extrusionOk="0">
                  <a:moveTo>
                    <a:pt x="2044" y="0"/>
                  </a:moveTo>
                  <a:cubicBezTo>
                    <a:pt x="915" y="0"/>
                    <a:pt x="0" y="914"/>
                    <a:pt x="0" y="2044"/>
                  </a:cubicBezTo>
                  <a:cubicBezTo>
                    <a:pt x="0" y="3174"/>
                    <a:pt x="915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5"/>
            <p:cNvSpPr/>
            <p:nvPr/>
          </p:nvSpPr>
          <p:spPr>
            <a:xfrm rot="5400000">
              <a:off x="7622940" y="111720"/>
              <a:ext cx="189244" cy="189290"/>
            </a:xfrm>
            <a:custGeom>
              <a:avLst/>
              <a:gdLst/>
              <a:ahLst/>
              <a:cxnLst/>
              <a:rect l="l" t="t" r="r" b="b"/>
              <a:pathLst>
                <a:path w="4088" h="4089" extrusionOk="0">
                  <a:moveTo>
                    <a:pt x="2044" y="1"/>
                  </a:moveTo>
                  <a:cubicBezTo>
                    <a:pt x="914" y="1"/>
                    <a:pt x="0" y="915"/>
                    <a:pt x="0" y="2045"/>
                  </a:cubicBezTo>
                  <a:cubicBezTo>
                    <a:pt x="0" y="3174"/>
                    <a:pt x="914" y="4089"/>
                    <a:pt x="2044" y="4089"/>
                  </a:cubicBezTo>
                  <a:cubicBezTo>
                    <a:pt x="3171" y="4089"/>
                    <a:pt x="4088" y="3174"/>
                    <a:pt x="4088" y="2045"/>
                  </a:cubicBezTo>
                  <a:cubicBezTo>
                    <a:pt x="4088" y="915"/>
                    <a:pt x="3171" y="1"/>
                    <a:pt x="2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5"/>
            <p:cNvSpPr/>
            <p:nvPr/>
          </p:nvSpPr>
          <p:spPr>
            <a:xfrm rot="5400000">
              <a:off x="7898959" y="111744"/>
              <a:ext cx="189244" cy="189244"/>
            </a:xfrm>
            <a:custGeom>
              <a:avLst/>
              <a:gdLst/>
              <a:ahLst/>
              <a:cxnLst/>
              <a:rect l="l" t="t" r="r" b="b"/>
              <a:pathLst>
                <a:path w="4088" h="4088" extrusionOk="0">
                  <a:moveTo>
                    <a:pt x="2044" y="0"/>
                  </a:moveTo>
                  <a:cubicBezTo>
                    <a:pt x="914" y="0"/>
                    <a:pt x="0" y="914"/>
                    <a:pt x="0" y="2044"/>
                  </a:cubicBezTo>
                  <a:cubicBezTo>
                    <a:pt x="0" y="3174"/>
                    <a:pt x="914" y="4088"/>
                    <a:pt x="2044" y="4088"/>
                  </a:cubicBezTo>
                  <a:cubicBezTo>
                    <a:pt x="3171" y="4088"/>
                    <a:pt x="4088" y="3174"/>
                    <a:pt x="4088" y="2044"/>
                  </a:cubicBezTo>
                  <a:cubicBezTo>
                    <a:pt x="4088" y="914"/>
                    <a:pt x="3171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5"/>
            <p:cNvSpPr/>
            <p:nvPr/>
          </p:nvSpPr>
          <p:spPr>
            <a:xfrm rot="5400000">
              <a:off x="7622940" y="372347"/>
              <a:ext cx="189244" cy="189290"/>
            </a:xfrm>
            <a:custGeom>
              <a:avLst/>
              <a:gdLst/>
              <a:ahLst/>
              <a:cxnLst/>
              <a:rect l="l" t="t" r="r" b="b"/>
              <a:pathLst>
                <a:path w="4088" h="4089" extrusionOk="0">
                  <a:moveTo>
                    <a:pt x="2044" y="1"/>
                  </a:moveTo>
                  <a:cubicBezTo>
                    <a:pt x="915" y="1"/>
                    <a:pt x="0" y="915"/>
                    <a:pt x="0" y="2045"/>
                  </a:cubicBezTo>
                  <a:cubicBezTo>
                    <a:pt x="0" y="3174"/>
                    <a:pt x="915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5"/>
            <p:cNvSpPr/>
            <p:nvPr/>
          </p:nvSpPr>
          <p:spPr>
            <a:xfrm rot="5400000">
              <a:off x="7898959" y="372370"/>
              <a:ext cx="189244" cy="189244"/>
            </a:xfrm>
            <a:custGeom>
              <a:avLst/>
              <a:gdLst/>
              <a:ahLst/>
              <a:cxnLst/>
              <a:rect l="l" t="t" r="r" b="b"/>
              <a:pathLst>
                <a:path w="4088" h="4088" extrusionOk="0">
                  <a:moveTo>
                    <a:pt x="2044" y="0"/>
                  </a:moveTo>
                  <a:cubicBezTo>
                    <a:pt x="915" y="0"/>
                    <a:pt x="0" y="914"/>
                    <a:pt x="0" y="2044"/>
                  </a:cubicBezTo>
                  <a:cubicBezTo>
                    <a:pt x="0" y="3174"/>
                    <a:pt x="915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5"/>
            <p:cNvSpPr/>
            <p:nvPr/>
          </p:nvSpPr>
          <p:spPr>
            <a:xfrm rot="5400000">
              <a:off x="7891598" y="-550841"/>
              <a:ext cx="204057" cy="189244"/>
            </a:xfrm>
            <a:custGeom>
              <a:avLst/>
              <a:gdLst/>
              <a:ahLst/>
              <a:cxnLst/>
              <a:rect l="l" t="t" r="r" b="b"/>
              <a:pathLst>
                <a:path w="4408" h="4088" extrusionOk="0">
                  <a:moveTo>
                    <a:pt x="2202" y="1"/>
                  </a:moveTo>
                  <a:cubicBezTo>
                    <a:pt x="1223" y="1"/>
                    <a:pt x="360" y="705"/>
                    <a:pt x="190" y="1702"/>
                  </a:cubicBezTo>
                  <a:cubicBezTo>
                    <a:pt x="0" y="2814"/>
                    <a:pt x="748" y="3871"/>
                    <a:pt x="1862" y="4058"/>
                  </a:cubicBezTo>
                  <a:cubicBezTo>
                    <a:pt x="1979" y="4078"/>
                    <a:pt x="2094" y="4087"/>
                    <a:pt x="2208" y="4087"/>
                  </a:cubicBezTo>
                  <a:cubicBezTo>
                    <a:pt x="3185" y="4087"/>
                    <a:pt x="4051" y="3383"/>
                    <a:pt x="4220" y="2385"/>
                  </a:cubicBezTo>
                  <a:cubicBezTo>
                    <a:pt x="4407" y="1274"/>
                    <a:pt x="3660" y="220"/>
                    <a:pt x="2548" y="30"/>
                  </a:cubicBezTo>
                  <a:cubicBezTo>
                    <a:pt x="2432" y="10"/>
                    <a:pt x="2316" y="1"/>
                    <a:pt x="22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5"/>
            <p:cNvSpPr/>
            <p:nvPr/>
          </p:nvSpPr>
          <p:spPr>
            <a:xfrm rot="5400000">
              <a:off x="7613681" y="-550679"/>
              <a:ext cx="207761" cy="189290"/>
            </a:xfrm>
            <a:custGeom>
              <a:avLst/>
              <a:gdLst/>
              <a:ahLst/>
              <a:cxnLst/>
              <a:rect l="l" t="t" r="r" b="b"/>
              <a:pathLst>
                <a:path w="4488" h="4089" extrusionOk="0">
                  <a:moveTo>
                    <a:pt x="2244" y="0"/>
                  </a:moveTo>
                  <a:cubicBezTo>
                    <a:pt x="1721" y="0"/>
                    <a:pt x="1199" y="200"/>
                    <a:pt x="800" y="598"/>
                  </a:cubicBezTo>
                  <a:cubicBezTo>
                    <a:pt x="0" y="1398"/>
                    <a:pt x="0" y="2691"/>
                    <a:pt x="800" y="3489"/>
                  </a:cubicBezTo>
                  <a:cubicBezTo>
                    <a:pt x="1199" y="3889"/>
                    <a:pt x="1721" y="4089"/>
                    <a:pt x="2244" y="4089"/>
                  </a:cubicBezTo>
                  <a:cubicBezTo>
                    <a:pt x="2767" y="4089"/>
                    <a:pt x="3290" y="3889"/>
                    <a:pt x="3690" y="3489"/>
                  </a:cubicBezTo>
                  <a:cubicBezTo>
                    <a:pt x="4488" y="2691"/>
                    <a:pt x="4488" y="1398"/>
                    <a:pt x="3690" y="598"/>
                  </a:cubicBezTo>
                  <a:cubicBezTo>
                    <a:pt x="3290" y="200"/>
                    <a:pt x="2767" y="0"/>
                    <a:pt x="2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5"/>
            <p:cNvSpPr/>
            <p:nvPr/>
          </p:nvSpPr>
          <p:spPr>
            <a:xfrm rot="5400000">
              <a:off x="7891552" y="-811514"/>
              <a:ext cx="204057" cy="189336"/>
            </a:xfrm>
            <a:custGeom>
              <a:avLst/>
              <a:gdLst/>
              <a:ahLst/>
              <a:cxnLst/>
              <a:rect l="l" t="t" r="r" b="b"/>
              <a:pathLst>
                <a:path w="4408" h="4090" extrusionOk="0">
                  <a:moveTo>
                    <a:pt x="2200" y="1"/>
                  </a:moveTo>
                  <a:cubicBezTo>
                    <a:pt x="1222" y="1"/>
                    <a:pt x="357" y="705"/>
                    <a:pt x="187" y="1702"/>
                  </a:cubicBezTo>
                  <a:cubicBezTo>
                    <a:pt x="0" y="2814"/>
                    <a:pt x="748" y="3871"/>
                    <a:pt x="1862" y="4060"/>
                  </a:cubicBezTo>
                  <a:cubicBezTo>
                    <a:pt x="1977" y="4080"/>
                    <a:pt x="2091" y="4089"/>
                    <a:pt x="2204" y="4089"/>
                  </a:cubicBezTo>
                  <a:cubicBezTo>
                    <a:pt x="3182" y="4089"/>
                    <a:pt x="4048" y="3384"/>
                    <a:pt x="4218" y="2385"/>
                  </a:cubicBezTo>
                  <a:cubicBezTo>
                    <a:pt x="4407" y="1274"/>
                    <a:pt x="3659" y="220"/>
                    <a:pt x="2545" y="30"/>
                  </a:cubicBezTo>
                  <a:cubicBezTo>
                    <a:pt x="2429" y="10"/>
                    <a:pt x="2314" y="1"/>
                    <a:pt x="22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5"/>
            <p:cNvSpPr/>
            <p:nvPr/>
          </p:nvSpPr>
          <p:spPr>
            <a:xfrm rot="5400000">
              <a:off x="7613727" y="-811398"/>
              <a:ext cx="207668" cy="189290"/>
            </a:xfrm>
            <a:custGeom>
              <a:avLst/>
              <a:gdLst/>
              <a:ahLst/>
              <a:cxnLst/>
              <a:rect l="l" t="t" r="r" b="b"/>
              <a:pathLst>
                <a:path w="4486" h="4089" extrusionOk="0">
                  <a:moveTo>
                    <a:pt x="2243" y="0"/>
                  </a:moveTo>
                  <a:cubicBezTo>
                    <a:pt x="1720" y="0"/>
                    <a:pt x="1197" y="200"/>
                    <a:pt x="798" y="598"/>
                  </a:cubicBezTo>
                  <a:cubicBezTo>
                    <a:pt x="1" y="1398"/>
                    <a:pt x="1" y="2691"/>
                    <a:pt x="798" y="3489"/>
                  </a:cubicBezTo>
                  <a:cubicBezTo>
                    <a:pt x="1197" y="3889"/>
                    <a:pt x="1720" y="4089"/>
                    <a:pt x="2243" y="4089"/>
                  </a:cubicBezTo>
                  <a:cubicBezTo>
                    <a:pt x="2767" y="4089"/>
                    <a:pt x="3290" y="3889"/>
                    <a:pt x="3689" y="3489"/>
                  </a:cubicBezTo>
                  <a:cubicBezTo>
                    <a:pt x="4486" y="2691"/>
                    <a:pt x="4486" y="1398"/>
                    <a:pt x="3689" y="598"/>
                  </a:cubicBezTo>
                  <a:cubicBezTo>
                    <a:pt x="3290" y="200"/>
                    <a:pt x="2767" y="0"/>
                    <a:pt x="22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5"/>
            <p:cNvSpPr/>
            <p:nvPr/>
          </p:nvSpPr>
          <p:spPr>
            <a:xfrm rot="5400000">
              <a:off x="7891482" y="-1072210"/>
              <a:ext cx="204196" cy="189336"/>
            </a:xfrm>
            <a:custGeom>
              <a:avLst/>
              <a:gdLst/>
              <a:ahLst/>
              <a:cxnLst/>
              <a:rect l="l" t="t" r="r" b="b"/>
              <a:pathLst>
                <a:path w="4411" h="4090" extrusionOk="0">
                  <a:moveTo>
                    <a:pt x="2202" y="1"/>
                  </a:moveTo>
                  <a:cubicBezTo>
                    <a:pt x="1223" y="1"/>
                    <a:pt x="360" y="705"/>
                    <a:pt x="190" y="1702"/>
                  </a:cubicBezTo>
                  <a:cubicBezTo>
                    <a:pt x="0" y="2814"/>
                    <a:pt x="751" y="3871"/>
                    <a:pt x="1863" y="4060"/>
                  </a:cubicBezTo>
                  <a:cubicBezTo>
                    <a:pt x="1978" y="4080"/>
                    <a:pt x="2092" y="4089"/>
                    <a:pt x="2205" y="4089"/>
                  </a:cubicBezTo>
                  <a:cubicBezTo>
                    <a:pt x="3185" y="4089"/>
                    <a:pt x="4051" y="3384"/>
                    <a:pt x="4221" y="2385"/>
                  </a:cubicBezTo>
                  <a:cubicBezTo>
                    <a:pt x="4410" y="1274"/>
                    <a:pt x="3660" y="220"/>
                    <a:pt x="2548" y="30"/>
                  </a:cubicBezTo>
                  <a:cubicBezTo>
                    <a:pt x="2432" y="10"/>
                    <a:pt x="2316" y="1"/>
                    <a:pt x="22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5"/>
            <p:cNvSpPr/>
            <p:nvPr/>
          </p:nvSpPr>
          <p:spPr>
            <a:xfrm rot="5400000">
              <a:off x="7613681" y="-1072071"/>
              <a:ext cx="207761" cy="189290"/>
            </a:xfrm>
            <a:custGeom>
              <a:avLst/>
              <a:gdLst/>
              <a:ahLst/>
              <a:cxnLst/>
              <a:rect l="l" t="t" r="r" b="b"/>
              <a:pathLst>
                <a:path w="4488" h="4089" extrusionOk="0">
                  <a:moveTo>
                    <a:pt x="2244" y="0"/>
                  </a:moveTo>
                  <a:cubicBezTo>
                    <a:pt x="1721" y="0"/>
                    <a:pt x="1199" y="200"/>
                    <a:pt x="800" y="598"/>
                  </a:cubicBezTo>
                  <a:cubicBezTo>
                    <a:pt x="0" y="1398"/>
                    <a:pt x="0" y="2691"/>
                    <a:pt x="800" y="3489"/>
                  </a:cubicBezTo>
                  <a:cubicBezTo>
                    <a:pt x="1199" y="3889"/>
                    <a:pt x="1721" y="4089"/>
                    <a:pt x="2244" y="4089"/>
                  </a:cubicBezTo>
                  <a:cubicBezTo>
                    <a:pt x="2767" y="4089"/>
                    <a:pt x="3290" y="3889"/>
                    <a:pt x="3690" y="3489"/>
                  </a:cubicBezTo>
                  <a:cubicBezTo>
                    <a:pt x="4488" y="2691"/>
                    <a:pt x="4488" y="1398"/>
                    <a:pt x="3690" y="598"/>
                  </a:cubicBezTo>
                  <a:cubicBezTo>
                    <a:pt x="3290" y="200"/>
                    <a:pt x="2767" y="0"/>
                    <a:pt x="22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" name="Google Shape;847;p25"/>
          <p:cNvGrpSpPr/>
          <p:nvPr/>
        </p:nvGrpSpPr>
        <p:grpSpPr>
          <a:xfrm>
            <a:off x="8428911" y="4368293"/>
            <a:ext cx="465425" cy="1643337"/>
            <a:chOff x="715099" y="4345393"/>
            <a:chExt cx="465425" cy="1643337"/>
          </a:xfrm>
        </p:grpSpPr>
        <p:sp>
          <p:nvSpPr>
            <p:cNvPr id="848" name="Google Shape;848;p25"/>
            <p:cNvSpPr/>
            <p:nvPr/>
          </p:nvSpPr>
          <p:spPr>
            <a:xfrm rot="5400000">
              <a:off x="705725" y="5268489"/>
              <a:ext cx="208131" cy="189290"/>
            </a:xfrm>
            <a:custGeom>
              <a:avLst/>
              <a:gdLst/>
              <a:ahLst/>
              <a:cxnLst/>
              <a:rect l="l" t="t" r="r" b="b"/>
              <a:pathLst>
                <a:path w="4496" h="4089" extrusionOk="0">
                  <a:moveTo>
                    <a:pt x="2248" y="0"/>
                  </a:moveTo>
                  <a:cubicBezTo>
                    <a:pt x="1321" y="0"/>
                    <a:pt x="480" y="635"/>
                    <a:pt x="260" y="1576"/>
                  </a:cubicBezTo>
                  <a:cubicBezTo>
                    <a:pt x="0" y="2675"/>
                    <a:pt x="683" y="3776"/>
                    <a:pt x="1782" y="4033"/>
                  </a:cubicBezTo>
                  <a:cubicBezTo>
                    <a:pt x="1940" y="4070"/>
                    <a:pt x="2098" y="4088"/>
                    <a:pt x="2253" y="4088"/>
                  </a:cubicBezTo>
                  <a:cubicBezTo>
                    <a:pt x="3180" y="4088"/>
                    <a:pt x="4018" y="3454"/>
                    <a:pt x="4238" y="2511"/>
                  </a:cubicBezTo>
                  <a:cubicBezTo>
                    <a:pt x="4496" y="1413"/>
                    <a:pt x="3815" y="314"/>
                    <a:pt x="2717" y="54"/>
                  </a:cubicBezTo>
                  <a:cubicBezTo>
                    <a:pt x="2560" y="18"/>
                    <a:pt x="2403" y="0"/>
                    <a:pt x="22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5"/>
            <p:cNvSpPr/>
            <p:nvPr/>
          </p:nvSpPr>
          <p:spPr>
            <a:xfrm rot="5400000">
              <a:off x="984359" y="5268396"/>
              <a:ext cx="203085" cy="189244"/>
            </a:xfrm>
            <a:custGeom>
              <a:avLst/>
              <a:gdLst/>
              <a:ahLst/>
              <a:cxnLst/>
              <a:rect l="l" t="t" r="r" b="b"/>
              <a:pathLst>
                <a:path w="4387" h="4088" extrusionOk="0">
                  <a:moveTo>
                    <a:pt x="2190" y="1"/>
                  </a:moveTo>
                  <a:cubicBezTo>
                    <a:pt x="1200" y="1"/>
                    <a:pt x="329" y="722"/>
                    <a:pt x="174" y="1734"/>
                  </a:cubicBezTo>
                  <a:cubicBezTo>
                    <a:pt x="0" y="2848"/>
                    <a:pt x="766" y="3892"/>
                    <a:pt x="1880" y="4063"/>
                  </a:cubicBezTo>
                  <a:cubicBezTo>
                    <a:pt x="1987" y="4080"/>
                    <a:pt x="2093" y="4088"/>
                    <a:pt x="2197" y="4088"/>
                  </a:cubicBezTo>
                  <a:cubicBezTo>
                    <a:pt x="3188" y="4088"/>
                    <a:pt x="4057" y="3365"/>
                    <a:pt x="4212" y="2357"/>
                  </a:cubicBezTo>
                  <a:cubicBezTo>
                    <a:pt x="4386" y="1240"/>
                    <a:pt x="3620" y="196"/>
                    <a:pt x="2504" y="25"/>
                  </a:cubicBezTo>
                  <a:cubicBezTo>
                    <a:pt x="2398" y="9"/>
                    <a:pt x="2294" y="1"/>
                    <a:pt x="2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5"/>
            <p:cNvSpPr/>
            <p:nvPr/>
          </p:nvSpPr>
          <p:spPr>
            <a:xfrm rot="5400000">
              <a:off x="705702" y="5529231"/>
              <a:ext cx="208177" cy="189290"/>
            </a:xfrm>
            <a:custGeom>
              <a:avLst/>
              <a:gdLst/>
              <a:ahLst/>
              <a:cxnLst/>
              <a:rect l="l" t="t" r="r" b="b"/>
              <a:pathLst>
                <a:path w="4497" h="4089" extrusionOk="0">
                  <a:moveTo>
                    <a:pt x="2249" y="0"/>
                  </a:moveTo>
                  <a:cubicBezTo>
                    <a:pt x="1322" y="0"/>
                    <a:pt x="481" y="635"/>
                    <a:pt x="258" y="1576"/>
                  </a:cubicBezTo>
                  <a:cubicBezTo>
                    <a:pt x="1" y="2675"/>
                    <a:pt x="681" y="3776"/>
                    <a:pt x="1780" y="4033"/>
                  </a:cubicBezTo>
                  <a:cubicBezTo>
                    <a:pt x="1938" y="4070"/>
                    <a:pt x="2097" y="4088"/>
                    <a:pt x="2252" y="4088"/>
                  </a:cubicBezTo>
                  <a:cubicBezTo>
                    <a:pt x="3180" y="4088"/>
                    <a:pt x="4017" y="3454"/>
                    <a:pt x="4239" y="2511"/>
                  </a:cubicBezTo>
                  <a:cubicBezTo>
                    <a:pt x="4496" y="1413"/>
                    <a:pt x="3816" y="314"/>
                    <a:pt x="2717" y="54"/>
                  </a:cubicBezTo>
                  <a:cubicBezTo>
                    <a:pt x="2561" y="18"/>
                    <a:pt x="2404" y="0"/>
                    <a:pt x="22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5"/>
            <p:cNvSpPr/>
            <p:nvPr/>
          </p:nvSpPr>
          <p:spPr>
            <a:xfrm rot="5400000">
              <a:off x="984406" y="5529069"/>
              <a:ext cx="202993" cy="189244"/>
            </a:xfrm>
            <a:custGeom>
              <a:avLst/>
              <a:gdLst/>
              <a:ahLst/>
              <a:cxnLst/>
              <a:rect l="l" t="t" r="r" b="b"/>
              <a:pathLst>
                <a:path w="4385" h="4088" extrusionOk="0">
                  <a:moveTo>
                    <a:pt x="2187" y="0"/>
                  </a:moveTo>
                  <a:cubicBezTo>
                    <a:pt x="1196" y="0"/>
                    <a:pt x="327" y="723"/>
                    <a:pt x="172" y="1731"/>
                  </a:cubicBezTo>
                  <a:cubicBezTo>
                    <a:pt x="1" y="2848"/>
                    <a:pt x="764" y="3892"/>
                    <a:pt x="1881" y="4063"/>
                  </a:cubicBezTo>
                  <a:cubicBezTo>
                    <a:pt x="1987" y="4080"/>
                    <a:pt x="2093" y="4088"/>
                    <a:pt x="2197" y="4088"/>
                  </a:cubicBezTo>
                  <a:cubicBezTo>
                    <a:pt x="3186" y="4088"/>
                    <a:pt x="4056" y="3364"/>
                    <a:pt x="4213" y="2354"/>
                  </a:cubicBezTo>
                  <a:cubicBezTo>
                    <a:pt x="4385" y="1240"/>
                    <a:pt x="3618" y="196"/>
                    <a:pt x="2504" y="25"/>
                  </a:cubicBezTo>
                  <a:cubicBezTo>
                    <a:pt x="2398" y="8"/>
                    <a:pt x="2292" y="0"/>
                    <a:pt x="21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5"/>
            <p:cNvSpPr/>
            <p:nvPr/>
          </p:nvSpPr>
          <p:spPr>
            <a:xfrm rot="5400000">
              <a:off x="705632" y="5789927"/>
              <a:ext cx="208270" cy="189336"/>
            </a:xfrm>
            <a:custGeom>
              <a:avLst/>
              <a:gdLst/>
              <a:ahLst/>
              <a:cxnLst/>
              <a:rect l="l" t="t" r="r" b="b"/>
              <a:pathLst>
                <a:path w="4499" h="4090" extrusionOk="0">
                  <a:moveTo>
                    <a:pt x="2248" y="0"/>
                  </a:moveTo>
                  <a:cubicBezTo>
                    <a:pt x="1321" y="0"/>
                    <a:pt x="480" y="635"/>
                    <a:pt x="260" y="1576"/>
                  </a:cubicBezTo>
                  <a:cubicBezTo>
                    <a:pt x="0" y="2675"/>
                    <a:pt x="683" y="3776"/>
                    <a:pt x="1782" y="4036"/>
                  </a:cubicBezTo>
                  <a:cubicBezTo>
                    <a:pt x="1938" y="4072"/>
                    <a:pt x="2095" y="4090"/>
                    <a:pt x="2250" y="4090"/>
                  </a:cubicBezTo>
                  <a:cubicBezTo>
                    <a:pt x="3177" y="4090"/>
                    <a:pt x="4018" y="3455"/>
                    <a:pt x="4238" y="2514"/>
                  </a:cubicBezTo>
                  <a:cubicBezTo>
                    <a:pt x="4498" y="1413"/>
                    <a:pt x="3815" y="314"/>
                    <a:pt x="2717" y="54"/>
                  </a:cubicBezTo>
                  <a:cubicBezTo>
                    <a:pt x="2560" y="18"/>
                    <a:pt x="2403" y="0"/>
                    <a:pt x="22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5"/>
            <p:cNvSpPr/>
            <p:nvPr/>
          </p:nvSpPr>
          <p:spPr>
            <a:xfrm rot="5400000">
              <a:off x="984429" y="5789719"/>
              <a:ext cx="202946" cy="189244"/>
            </a:xfrm>
            <a:custGeom>
              <a:avLst/>
              <a:gdLst/>
              <a:ahLst/>
              <a:cxnLst/>
              <a:rect l="l" t="t" r="r" b="b"/>
              <a:pathLst>
                <a:path w="4384" h="4088" extrusionOk="0">
                  <a:moveTo>
                    <a:pt x="2190" y="1"/>
                  </a:moveTo>
                  <a:cubicBezTo>
                    <a:pt x="1197" y="1"/>
                    <a:pt x="327" y="722"/>
                    <a:pt x="171" y="1734"/>
                  </a:cubicBezTo>
                  <a:cubicBezTo>
                    <a:pt x="0" y="2848"/>
                    <a:pt x="764" y="3892"/>
                    <a:pt x="1880" y="4063"/>
                  </a:cubicBezTo>
                  <a:cubicBezTo>
                    <a:pt x="1987" y="4080"/>
                    <a:pt x="2093" y="4088"/>
                    <a:pt x="2197" y="4088"/>
                  </a:cubicBezTo>
                  <a:cubicBezTo>
                    <a:pt x="3188" y="4088"/>
                    <a:pt x="4057" y="3365"/>
                    <a:pt x="4212" y="2357"/>
                  </a:cubicBezTo>
                  <a:cubicBezTo>
                    <a:pt x="4384" y="1240"/>
                    <a:pt x="3620" y="196"/>
                    <a:pt x="2504" y="25"/>
                  </a:cubicBezTo>
                  <a:cubicBezTo>
                    <a:pt x="2398" y="9"/>
                    <a:pt x="2293" y="1"/>
                    <a:pt x="2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5"/>
            <p:cNvSpPr/>
            <p:nvPr/>
          </p:nvSpPr>
          <p:spPr>
            <a:xfrm rot="5400000">
              <a:off x="991234" y="4866785"/>
              <a:ext cx="189244" cy="189244"/>
            </a:xfrm>
            <a:custGeom>
              <a:avLst/>
              <a:gdLst/>
              <a:ahLst/>
              <a:cxnLst/>
              <a:rect l="l" t="t" r="r" b="b"/>
              <a:pathLst>
                <a:path w="4088" h="4088" extrusionOk="0">
                  <a:moveTo>
                    <a:pt x="2044" y="0"/>
                  </a:moveTo>
                  <a:cubicBezTo>
                    <a:pt x="917" y="0"/>
                    <a:pt x="0" y="914"/>
                    <a:pt x="0" y="2044"/>
                  </a:cubicBezTo>
                  <a:cubicBezTo>
                    <a:pt x="0" y="3174"/>
                    <a:pt x="917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5"/>
            <p:cNvSpPr/>
            <p:nvPr/>
          </p:nvSpPr>
          <p:spPr>
            <a:xfrm rot="5400000">
              <a:off x="715215" y="4866762"/>
              <a:ext cx="189244" cy="189290"/>
            </a:xfrm>
            <a:custGeom>
              <a:avLst/>
              <a:gdLst/>
              <a:ahLst/>
              <a:cxnLst/>
              <a:rect l="l" t="t" r="r" b="b"/>
              <a:pathLst>
                <a:path w="4088" h="4089" extrusionOk="0">
                  <a:moveTo>
                    <a:pt x="2044" y="1"/>
                  </a:moveTo>
                  <a:cubicBezTo>
                    <a:pt x="917" y="1"/>
                    <a:pt x="0" y="915"/>
                    <a:pt x="0" y="2045"/>
                  </a:cubicBezTo>
                  <a:cubicBezTo>
                    <a:pt x="0" y="3174"/>
                    <a:pt x="917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5"/>
            <p:cNvSpPr/>
            <p:nvPr/>
          </p:nvSpPr>
          <p:spPr>
            <a:xfrm rot="5400000">
              <a:off x="991234" y="4606159"/>
              <a:ext cx="189244" cy="189244"/>
            </a:xfrm>
            <a:custGeom>
              <a:avLst/>
              <a:gdLst/>
              <a:ahLst/>
              <a:cxnLst/>
              <a:rect l="l" t="t" r="r" b="b"/>
              <a:pathLst>
                <a:path w="4088" h="4088" extrusionOk="0">
                  <a:moveTo>
                    <a:pt x="2044" y="0"/>
                  </a:moveTo>
                  <a:cubicBezTo>
                    <a:pt x="914" y="0"/>
                    <a:pt x="0" y="914"/>
                    <a:pt x="0" y="2044"/>
                  </a:cubicBezTo>
                  <a:cubicBezTo>
                    <a:pt x="0" y="3174"/>
                    <a:pt x="914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5"/>
            <p:cNvSpPr/>
            <p:nvPr/>
          </p:nvSpPr>
          <p:spPr>
            <a:xfrm rot="5400000">
              <a:off x="715215" y="4606135"/>
              <a:ext cx="189244" cy="189290"/>
            </a:xfrm>
            <a:custGeom>
              <a:avLst/>
              <a:gdLst/>
              <a:ahLst/>
              <a:cxnLst/>
              <a:rect l="l" t="t" r="r" b="b"/>
              <a:pathLst>
                <a:path w="4088" h="4089" extrusionOk="0">
                  <a:moveTo>
                    <a:pt x="2044" y="1"/>
                  </a:moveTo>
                  <a:cubicBezTo>
                    <a:pt x="914" y="1"/>
                    <a:pt x="0" y="915"/>
                    <a:pt x="0" y="2045"/>
                  </a:cubicBezTo>
                  <a:cubicBezTo>
                    <a:pt x="0" y="3174"/>
                    <a:pt x="914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5"/>
            <p:cNvSpPr/>
            <p:nvPr/>
          </p:nvSpPr>
          <p:spPr>
            <a:xfrm rot="5400000">
              <a:off x="991211" y="4345416"/>
              <a:ext cx="189290" cy="189244"/>
            </a:xfrm>
            <a:custGeom>
              <a:avLst/>
              <a:gdLst/>
              <a:ahLst/>
              <a:cxnLst/>
              <a:rect l="l" t="t" r="r" b="b"/>
              <a:pathLst>
                <a:path w="4089" h="4088" extrusionOk="0">
                  <a:moveTo>
                    <a:pt x="2044" y="0"/>
                  </a:moveTo>
                  <a:cubicBezTo>
                    <a:pt x="917" y="0"/>
                    <a:pt x="0" y="914"/>
                    <a:pt x="0" y="2044"/>
                  </a:cubicBezTo>
                  <a:cubicBezTo>
                    <a:pt x="0" y="3174"/>
                    <a:pt x="917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5"/>
            <p:cNvSpPr/>
            <p:nvPr/>
          </p:nvSpPr>
          <p:spPr>
            <a:xfrm rot="5400000">
              <a:off x="715192" y="4345393"/>
              <a:ext cx="189290" cy="189290"/>
            </a:xfrm>
            <a:custGeom>
              <a:avLst/>
              <a:gdLst/>
              <a:ahLst/>
              <a:cxnLst/>
              <a:rect l="l" t="t" r="r" b="b"/>
              <a:pathLst>
                <a:path w="4089" h="4089" extrusionOk="0">
                  <a:moveTo>
                    <a:pt x="2044" y="1"/>
                  </a:moveTo>
                  <a:cubicBezTo>
                    <a:pt x="917" y="1"/>
                    <a:pt x="0" y="915"/>
                    <a:pt x="0" y="2045"/>
                  </a:cubicBezTo>
                  <a:cubicBezTo>
                    <a:pt x="0" y="3174"/>
                    <a:pt x="917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91061880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26"/>
          <p:cNvSpPr/>
          <p:nvPr/>
        </p:nvSpPr>
        <p:spPr>
          <a:xfrm>
            <a:off x="1971727" y="1785810"/>
            <a:ext cx="7248277" cy="3427334"/>
          </a:xfrm>
          <a:custGeom>
            <a:avLst/>
            <a:gdLst/>
            <a:ahLst/>
            <a:cxnLst/>
            <a:rect l="l" t="t" r="r" b="b"/>
            <a:pathLst>
              <a:path w="132643" h="62720" extrusionOk="0">
                <a:moveTo>
                  <a:pt x="131081" y="1"/>
                </a:moveTo>
                <a:cubicBezTo>
                  <a:pt x="128947" y="1"/>
                  <a:pt x="125580" y="2449"/>
                  <a:pt x="127389" y="19117"/>
                </a:cubicBezTo>
                <a:cubicBezTo>
                  <a:pt x="129850" y="41827"/>
                  <a:pt x="128063" y="59008"/>
                  <a:pt x="91588" y="59008"/>
                </a:cubicBezTo>
                <a:cubicBezTo>
                  <a:pt x="90157" y="59008"/>
                  <a:pt x="88671" y="58982"/>
                  <a:pt x="87131" y="58928"/>
                </a:cubicBezTo>
                <a:cubicBezTo>
                  <a:pt x="63856" y="57630"/>
                  <a:pt x="38953" y="53986"/>
                  <a:pt x="21756" y="53986"/>
                </a:cubicBezTo>
                <a:cubicBezTo>
                  <a:pt x="8821" y="53986"/>
                  <a:pt x="245" y="56047"/>
                  <a:pt x="1" y="62720"/>
                </a:cubicBezTo>
                <a:lnTo>
                  <a:pt x="132642" y="62720"/>
                </a:lnTo>
                <a:lnTo>
                  <a:pt x="132642" y="424"/>
                </a:lnTo>
                <a:cubicBezTo>
                  <a:pt x="132642" y="424"/>
                  <a:pt x="131968" y="1"/>
                  <a:pt x="1310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26"/>
          <p:cNvSpPr/>
          <p:nvPr/>
        </p:nvSpPr>
        <p:spPr>
          <a:xfrm>
            <a:off x="2393145" y="1662513"/>
            <a:ext cx="6902988" cy="3612283"/>
          </a:xfrm>
          <a:custGeom>
            <a:avLst/>
            <a:gdLst/>
            <a:ahLst/>
            <a:cxnLst/>
            <a:rect l="l" t="t" r="r" b="b"/>
            <a:pathLst>
              <a:path w="135772" h="71045" fill="none" extrusionOk="0">
                <a:moveTo>
                  <a:pt x="135771" y="5189"/>
                </a:moveTo>
                <a:cubicBezTo>
                  <a:pt x="135771" y="5189"/>
                  <a:pt x="127773" y="0"/>
                  <a:pt x="130393" y="24952"/>
                </a:cubicBezTo>
                <a:cubicBezTo>
                  <a:pt x="133011" y="49901"/>
                  <a:pt x="130933" y="68539"/>
                  <a:pt x="89187" y="67035"/>
                </a:cubicBezTo>
                <a:cubicBezTo>
                  <a:pt x="47442" y="64631"/>
                  <a:pt x="582" y="54614"/>
                  <a:pt x="1" y="71045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259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26"/>
          <p:cNvSpPr/>
          <p:nvPr/>
        </p:nvSpPr>
        <p:spPr>
          <a:xfrm>
            <a:off x="-304800" y="-304800"/>
            <a:ext cx="4033956" cy="3536441"/>
          </a:xfrm>
          <a:custGeom>
            <a:avLst/>
            <a:gdLst/>
            <a:ahLst/>
            <a:cxnLst/>
            <a:rect l="l" t="t" r="r" b="b"/>
            <a:pathLst>
              <a:path w="89539" h="78496" extrusionOk="0">
                <a:moveTo>
                  <a:pt x="1" y="0"/>
                </a:moveTo>
                <a:lnTo>
                  <a:pt x="1" y="78496"/>
                </a:lnTo>
                <a:cubicBezTo>
                  <a:pt x="1" y="78496"/>
                  <a:pt x="21981" y="73533"/>
                  <a:pt x="12297" y="40721"/>
                </a:cubicBezTo>
                <a:cubicBezTo>
                  <a:pt x="5116" y="16396"/>
                  <a:pt x="15596" y="10505"/>
                  <a:pt x="34765" y="10505"/>
                </a:cubicBezTo>
                <a:cubicBezTo>
                  <a:pt x="41452" y="10505"/>
                  <a:pt x="49196" y="11222"/>
                  <a:pt x="57617" y="12123"/>
                </a:cubicBezTo>
                <a:cubicBezTo>
                  <a:pt x="60886" y="12473"/>
                  <a:pt x="63794" y="12630"/>
                  <a:pt x="66380" y="12630"/>
                </a:cubicBezTo>
                <a:cubicBezTo>
                  <a:pt x="89538" y="12630"/>
                  <a:pt x="86840" y="0"/>
                  <a:pt x="868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26"/>
          <p:cNvSpPr/>
          <p:nvPr/>
        </p:nvSpPr>
        <p:spPr>
          <a:xfrm>
            <a:off x="-482917" y="-360508"/>
            <a:ext cx="4122160" cy="3560191"/>
          </a:xfrm>
          <a:custGeom>
            <a:avLst/>
            <a:gdLst/>
            <a:ahLst/>
            <a:cxnLst/>
            <a:rect l="l" t="t" r="r" b="b"/>
            <a:pathLst>
              <a:path w="95189" h="82212" fill="none" extrusionOk="0">
                <a:moveTo>
                  <a:pt x="91672" y="0"/>
                </a:moveTo>
                <a:cubicBezTo>
                  <a:pt x="91672" y="0"/>
                  <a:pt x="95189" y="16346"/>
                  <a:pt x="60821" y="12697"/>
                </a:cubicBezTo>
                <a:cubicBezTo>
                  <a:pt x="26453" y="9046"/>
                  <a:pt x="2758" y="8285"/>
                  <a:pt x="12982" y="42650"/>
                </a:cubicBezTo>
                <a:cubicBezTo>
                  <a:pt x="23204" y="77013"/>
                  <a:pt x="0" y="82212"/>
                  <a:pt x="0" y="82212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259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26"/>
          <p:cNvSpPr txBox="1">
            <a:spLocks noGrp="1"/>
          </p:cNvSpPr>
          <p:nvPr>
            <p:ph type="title" hasCustomPrompt="1"/>
          </p:nvPr>
        </p:nvSpPr>
        <p:spPr>
          <a:xfrm>
            <a:off x="1036575" y="1650640"/>
            <a:ext cx="2009100" cy="6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b="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866" name="Google Shape;866;p26"/>
          <p:cNvSpPr txBox="1">
            <a:spLocks noGrp="1"/>
          </p:cNvSpPr>
          <p:nvPr>
            <p:ph type="subTitle" idx="1"/>
          </p:nvPr>
        </p:nvSpPr>
        <p:spPr>
          <a:xfrm>
            <a:off x="1036575" y="2864840"/>
            <a:ext cx="2009100" cy="5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67" name="Google Shape;867;p26"/>
          <p:cNvSpPr txBox="1">
            <a:spLocks noGrp="1"/>
          </p:cNvSpPr>
          <p:nvPr>
            <p:ph type="title" idx="2" hasCustomPrompt="1"/>
          </p:nvPr>
        </p:nvSpPr>
        <p:spPr>
          <a:xfrm>
            <a:off x="6172200" y="1650644"/>
            <a:ext cx="2009100" cy="6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b="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868" name="Google Shape;868;p26"/>
          <p:cNvSpPr txBox="1">
            <a:spLocks noGrp="1"/>
          </p:cNvSpPr>
          <p:nvPr>
            <p:ph type="subTitle" idx="3"/>
          </p:nvPr>
        </p:nvSpPr>
        <p:spPr>
          <a:xfrm>
            <a:off x="6172200" y="2864846"/>
            <a:ext cx="2009100" cy="5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69" name="Google Shape;869;p26"/>
          <p:cNvSpPr txBox="1">
            <a:spLocks noGrp="1"/>
          </p:cNvSpPr>
          <p:nvPr>
            <p:ph type="title" idx="4" hasCustomPrompt="1"/>
          </p:nvPr>
        </p:nvSpPr>
        <p:spPr>
          <a:xfrm>
            <a:off x="3604388" y="2535025"/>
            <a:ext cx="2009100" cy="6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b="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870" name="Google Shape;870;p26"/>
          <p:cNvSpPr txBox="1">
            <a:spLocks noGrp="1"/>
          </p:cNvSpPr>
          <p:nvPr>
            <p:ph type="subTitle" idx="5"/>
          </p:nvPr>
        </p:nvSpPr>
        <p:spPr>
          <a:xfrm>
            <a:off x="3604388" y="3749224"/>
            <a:ext cx="2009100" cy="5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71" name="Google Shape;871;p26"/>
          <p:cNvSpPr txBox="1">
            <a:spLocks noGrp="1"/>
          </p:cNvSpPr>
          <p:nvPr>
            <p:ph type="title" idx="6"/>
          </p:nvPr>
        </p:nvSpPr>
        <p:spPr>
          <a:xfrm>
            <a:off x="720000" y="5394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2" name="Google Shape;872;p26"/>
          <p:cNvSpPr txBox="1">
            <a:spLocks noGrp="1"/>
          </p:cNvSpPr>
          <p:nvPr>
            <p:ph type="subTitle" idx="7"/>
          </p:nvPr>
        </p:nvSpPr>
        <p:spPr>
          <a:xfrm>
            <a:off x="1036575" y="2511477"/>
            <a:ext cx="20091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Coiny"/>
                <a:ea typeface="Coiny"/>
                <a:cs typeface="Coiny"/>
                <a:sym typeface="Coin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73" name="Google Shape;873;p26"/>
          <p:cNvSpPr txBox="1">
            <a:spLocks noGrp="1"/>
          </p:cNvSpPr>
          <p:nvPr>
            <p:ph type="subTitle" idx="8"/>
          </p:nvPr>
        </p:nvSpPr>
        <p:spPr>
          <a:xfrm>
            <a:off x="6172200" y="2511482"/>
            <a:ext cx="20091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Coiny"/>
                <a:ea typeface="Coiny"/>
                <a:cs typeface="Coiny"/>
                <a:sym typeface="Coin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74" name="Google Shape;874;p26"/>
          <p:cNvSpPr txBox="1">
            <a:spLocks noGrp="1"/>
          </p:cNvSpPr>
          <p:nvPr>
            <p:ph type="subTitle" idx="9"/>
          </p:nvPr>
        </p:nvSpPr>
        <p:spPr>
          <a:xfrm>
            <a:off x="3604388" y="3395862"/>
            <a:ext cx="20091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>
                <a:latin typeface="Coiny"/>
                <a:ea typeface="Coiny"/>
                <a:cs typeface="Coiny"/>
                <a:sym typeface="Coin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875" name="Google Shape;875;p26"/>
          <p:cNvGrpSpPr/>
          <p:nvPr/>
        </p:nvGrpSpPr>
        <p:grpSpPr>
          <a:xfrm>
            <a:off x="8196234" y="-1338199"/>
            <a:ext cx="465332" cy="2305228"/>
            <a:chOff x="5942972" y="-104699"/>
            <a:chExt cx="465332" cy="2305228"/>
          </a:xfrm>
        </p:grpSpPr>
        <p:sp>
          <p:nvSpPr>
            <p:cNvPr id="876" name="Google Shape;876;p26"/>
            <p:cNvSpPr/>
            <p:nvPr/>
          </p:nvSpPr>
          <p:spPr>
            <a:xfrm rot="5400000">
              <a:off x="6218991" y="2011262"/>
              <a:ext cx="189290" cy="189244"/>
            </a:xfrm>
            <a:custGeom>
              <a:avLst/>
              <a:gdLst/>
              <a:ahLst/>
              <a:cxnLst/>
              <a:rect l="l" t="t" r="r" b="b"/>
              <a:pathLst>
                <a:path w="4089" h="4088" extrusionOk="0">
                  <a:moveTo>
                    <a:pt x="2045" y="0"/>
                  </a:moveTo>
                  <a:cubicBezTo>
                    <a:pt x="918" y="0"/>
                    <a:pt x="1" y="914"/>
                    <a:pt x="1" y="2044"/>
                  </a:cubicBezTo>
                  <a:cubicBezTo>
                    <a:pt x="1" y="3174"/>
                    <a:pt x="918" y="4088"/>
                    <a:pt x="2045" y="4088"/>
                  </a:cubicBezTo>
                  <a:cubicBezTo>
                    <a:pt x="3174" y="4088"/>
                    <a:pt x="4089" y="3174"/>
                    <a:pt x="4089" y="2044"/>
                  </a:cubicBezTo>
                  <a:cubicBezTo>
                    <a:pt x="4089" y="914"/>
                    <a:pt x="3174" y="0"/>
                    <a:pt x="20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6"/>
            <p:cNvSpPr/>
            <p:nvPr/>
          </p:nvSpPr>
          <p:spPr>
            <a:xfrm rot="5400000">
              <a:off x="5942972" y="2011239"/>
              <a:ext cx="189290" cy="189290"/>
            </a:xfrm>
            <a:custGeom>
              <a:avLst/>
              <a:gdLst/>
              <a:ahLst/>
              <a:cxnLst/>
              <a:rect l="l" t="t" r="r" b="b"/>
              <a:pathLst>
                <a:path w="4089" h="4089" extrusionOk="0">
                  <a:moveTo>
                    <a:pt x="2045" y="1"/>
                  </a:moveTo>
                  <a:cubicBezTo>
                    <a:pt x="918" y="1"/>
                    <a:pt x="1" y="915"/>
                    <a:pt x="1" y="2045"/>
                  </a:cubicBezTo>
                  <a:cubicBezTo>
                    <a:pt x="1" y="3174"/>
                    <a:pt x="918" y="4089"/>
                    <a:pt x="2045" y="4089"/>
                  </a:cubicBezTo>
                  <a:cubicBezTo>
                    <a:pt x="3174" y="4089"/>
                    <a:pt x="4089" y="3174"/>
                    <a:pt x="4089" y="2045"/>
                  </a:cubicBezTo>
                  <a:cubicBezTo>
                    <a:pt x="4089" y="915"/>
                    <a:pt x="3174" y="1"/>
                    <a:pt x="20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6"/>
            <p:cNvSpPr/>
            <p:nvPr/>
          </p:nvSpPr>
          <p:spPr>
            <a:xfrm rot="5400000">
              <a:off x="6218991" y="1750635"/>
              <a:ext cx="189290" cy="189244"/>
            </a:xfrm>
            <a:custGeom>
              <a:avLst/>
              <a:gdLst/>
              <a:ahLst/>
              <a:cxnLst/>
              <a:rect l="l" t="t" r="r" b="b"/>
              <a:pathLst>
                <a:path w="4089" h="4088" extrusionOk="0">
                  <a:moveTo>
                    <a:pt x="2045" y="0"/>
                  </a:moveTo>
                  <a:cubicBezTo>
                    <a:pt x="915" y="0"/>
                    <a:pt x="1" y="914"/>
                    <a:pt x="1" y="2044"/>
                  </a:cubicBezTo>
                  <a:cubicBezTo>
                    <a:pt x="1" y="3174"/>
                    <a:pt x="915" y="4088"/>
                    <a:pt x="2045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6"/>
            <p:cNvSpPr/>
            <p:nvPr/>
          </p:nvSpPr>
          <p:spPr>
            <a:xfrm rot="5400000">
              <a:off x="5942972" y="1750612"/>
              <a:ext cx="189290" cy="189290"/>
            </a:xfrm>
            <a:custGeom>
              <a:avLst/>
              <a:gdLst/>
              <a:ahLst/>
              <a:cxnLst/>
              <a:rect l="l" t="t" r="r" b="b"/>
              <a:pathLst>
                <a:path w="4089" h="4089" extrusionOk="0">
                  <a:moveTo>
                    <a:pt x="2045" y="1"/>
                  </a:moveTo>
                  <a:cubicBezTo>
                    <a:pt x="915" y="1"/>
                    <a:pt x="1" y="915"/>
                    <a:pt x="1" y="2045"/>
                  </a:cubicBezTo>
                  <a:cubicBezTo>
                    <a:pt x="1" y="3174"/>
                    <a:pt x="915" y="4089"/>
                    <a:pt x="2045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6"/>
            <p:cNvSpPr/>
            <p:nvPr/>
          </p:nvSpPr>
          <p:spPr>
            <a:xfrm rot="5400000">
              <a:off x="5942972" y="827586"/>
              <a:ext cx="189290" cy="189290"/>
            </a:xfrm>
            <a:custGeom>
              <a:avLst/>
              <a:gdLst/>
              <a:ahLst/>
              <a:cxnLst/>
              <a:rect l="l" t="t" r="r" b="b"/>
              <a:pathLst>
                <a:path w="4089" h="4089" extrusionOk="0">
                  <a:moveTo>
                    <a:pt x="2044" y="1"/>
                  </a:moveTo>
                  <a:cubicBezTo>
                    <a:pt x="915" y="1"/>
                    <a:pt x="0" y="915"/>
                    <a:pt x="0" y="2045"/>
                  </a:cubicBezTo>
                  <a:cubicBezTo>
                    <a:pt x="0" y="3174"/>
                    <a:pt x="915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6"/>
            <p:cNvSpPr/>
            <p:nvPr/>
          </p:nvSpPr>
          <p:spPr>
            <a:xfrm rot="5400000">
              <a:off x="6218991" y="827609"/>
              <a:ext cx="189290" cy="189244"/>
            </a:xfrm>
            <a:custGeom>
              <a:avLst/>
              <a:gdLst/>
              <a:ahLst/>
              <a:cxnLst/>
              <a:rect l="l" t="t" r="r" b="b"/>
              <a:pathLst>
                <a:path w="4089" h="4088" extrusionOk="0">
                  <a:moveTo>
                    <a:pt x="2044" y="0"/>
                  </a:moveTo>
                  <a:cubicBezTo>
                    <a:pt x="915" y="0"/>
                    <a:pt x="0" y="914"/>
                    <a:pt x="0" y="2044"/>
                  </a:cubicBezTo>
                  <a:cubicBezTo>
                    <a:pt x="0" y="3174"/>
                    <a:pt x="915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6"/>
            <p:cNvSpPr/>
            <p:nvPr/>
          </p:nvSpPr>
          <p:spPr>
            <a:xfrm rot="5400000">
              <a:off x="5942995" y="1088328"/>
              <a:ext cx="189244" cy="189290"/>
            </a:xfrm>
            <a:custGeom>
              <a:avLst/>
              <a:gdLst/>
              <a:ahLst/>
              <a:cxnLst/>
              <a:rect l="l" t="t" r="r" b="b"/>
              <a:pathLst>
                <a:path w="4088" h="4089" extrusionOk="0">
                  <a:moveTo>
                    <a:pt x="2044" y="1"/>
                  </a:moveTo>
                  <a:cubicBezTo>
                    <a:pt x="914" y="1"/>
                    <a:pt x="0" y="915"/>
                    <a:pt x="0" y="2045"/>
                  </a:cubicBezTo>
                  <a:cubicBezTo>
                    <a:pt x="0" y="3174"/>
                    <a:pt x="914" y="4089"/>
                    <a:pt x="2044" y="4089"/>
                  </a:cubicBezTo>
                  <a:cubicBezTo>
                    <a:pt x="3171" y="4089"/>
                    <a:pt x="4088" y="3174"/>
                    <a:pt x="4088" y="2045"/>
                  </a:cubicBezTo>
                  <a:cubicBezTo>
                    <a:pt x="4088" y="915"/>
                    <a:pt x="3171" y="1"/>
                    <a:pt x="2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6"/>
            <p:cNvSpPr/>
            <p:nvPr/>
          </p:nvSpPr>
          <p:spPr>
            <a:xfrm rot="5400000">
              <a:off x="6219014" y="1088352"/>
              <a:ext cx="189244" cy="189244"/>
            </a:xfrm>
            <a:custGeom>
              <a:avLst/>
              <a:gdLst/>
              <a:ahLst/>
              <a:cxnLst/>
              <a:rect l="l" t="t" r="r" b="b"/>
              <a:pathLst>
                <a:path w="4088" h="4088" extrusionOk="0">
                  <a:moveTo>
                    <a:pt x="2044" y="0"/>
                  </a:moveTo>
                  <a:cubicBezTo>
                    <a:pt x="914" y="0"/>
                    <a:pt x="0" y="914"/>
                    <a:pt x="0" y="2044"/>
                  </a:cubicBezTo>
                  <a:cubicBezTo>
                    <a:pt x="0" y="3174"/>
                    <a:pt x="914" y="4088"/>
                    <a:pt x="2044" y="4088"/>
                  </a:cubicBezTo>
                  <a:cubicBezTo>
                    <a:pt x="3171" y="4088"/>
                    <a:pt x="4088" y="3174"/>
                    <a:pt x="4088" y="2044"/>
                  </a:cubicBezTo>
                  <a:cubicBezTo>
                    <a:pt x="4088" y="914"/>
                    <a:pt x="3171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6"/>
            <p:cNvSpPr/>
            <p:nvPr/>
          </p:nvSpPr>
          <p:spPr>
            <a:xfrm rot="5400000">
              <a:off x="5942995" y="1348955"/>
              <a:ext cx="189244" cy="189290"/>
            </a:xfrm>
            <a:custGeom>
              <a:avLst/>
              <a:gdLst/>
              <a:ahLst/>
              <a:cxnLst/>
              <a:rect l="l" t="t" r="r" b="b"/>
              <a:pathLst>
                <a:path w="4088" h="4089" extrusionOk="0">
                  <a:moveTo>
                    <a:pt x="2044" y="1"/>
                  </a:moveTo>
                  <a:cubicBezTo>
                    <a:pt x="915" y="1"/>
                    <a:pt x="0" y="915"/>
                    <a:pt x="0" y="2045"/>
                  </a:cubicBezTo>
                  <a:cubicBezTo>
                    <a:pt x="0" y="3174"/>
                    <a:pt x="915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6"/>
            <p:cNvSpPr/>
            <p:nvPr/>
          </p:nvSpPr>
          <p:spPr>
            <a:xfrm rot="5400000">
              <a:off x="6219014" y="1348978"/>
              <a:ext cx="189244" cy="189244"/>
            </a:xfrm>
            <a:custGeom>
              <a:avLst/>
              <a:gdLst/>
              <a:ahLst/>
              <a:cxnLst/>
              <a:rect l="l" t="t" r="r" b="b"/>
              <a:pathLst>
                <a:path w="4088" h="4088" extrusionOk="0">
                  <a:moveTo>
                    <a:pt x="2044" y="0"/>
                  </a:moveTo>
                  <a:cubicBezTo>
                    <a:pt x="915" y="0"/>
                    <a:pt x="0" y="914"/>
                    <a:pt x="0" y="2044"/>
                  </a:cubicBezTo>
                  <a:cubicBezTo>
                    <a:pt x="0" y="3174"/>
                    <a:pt x="915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6"/>
            <p:cNvSpPr/>
            <p:nvPr/>
          </p:nvSpPr>
          <p:spPr>
            <a:xfrm rot="5400000">
              <a:off x="6211653" y="425767"/>
              <a:ext cx="204057" cy="189244"/>
            </a:xfrm>
            <a:custGeom>
              <a:avLst/>
              <a:gdLst/>
              <a:ahLst/>
              <a:cxnLst/>
              <a:rect l="l" t="t" r="r" b="b"/>
              <a:pathLst>
                <a:path w="4408" h="4088" extrusionOk="0">
                  <a:moveTo>
                    <a:pt x="2202" y="1"/>
                  </a:moveTo>
                  <a:cubicBezTo>
                    <a:pt x="1223" y="1"/>
                    <a:pt x="360" y="705"/>
                    <a:pt x="190" y="1702"/>
                  </a:cubicBezTo>
                  <a:cubicBezTo>
                    <a:pt x="0" y="2814"/>
                    <a:pt x="748" y="3871"/>
                    <a:pt x="1862" y="4058"/>
                  </a:cubicBezTo>
                  <a:cubicBezTo>
                    <a:pt x="1979" y="4078"/>
                    <a:pt x="2094" y="4087"/>
                    <a:pt x="2208" y="4087"/>
                  </a:cubicBezTo>
                  <a:cubicBezTo>
                    <a:pt x="3185" y="4087"/>
                    <a:pt x="4051" y="3383"/>
                    <a:pt x="4220" y="2385"/>
                  </a:cubicBezTo>
                  <a:cubicBezTo>
                    <a:pt x="4407" y="1274"/>
                    <a:pt x="3660" y="220"/>
                    <a:pt x="2548" y="30"/>
                  </a:cubicBezTo>
                  <a:cubicBezTo>
                    <a:pt x="2432" y="10"/>
                    <a:pt x="2316" y="1"/>
                    <a:pt x="22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6"/>
            <p:cNvSpPr/>
            <p:nvPr/>
          </p:nvSpPr>
          <p:spPr>
            <a:xfrm rot="5400000">
              <a:off x="5933736" y="425929"/>
              <a:ext cx="207761" cy="189290"/>
            </a:xfrm>
            <a:custGeom>
              <a:avLst/>
              <a:gdLst/>
              <a:ahLst/>
              <a:cxnLst/>
              <a:rect l="l" t="t" r="r" b="b"/>
              <a:pathLst>
                <a:path w="4488" h="4089" extrusionOk="0">
                  <a:moveTo>
                    <a:pt x="2244" y="0"/>
                  </a:moveTo>
                  <a:cubicBezTo>
                    <a:pt x="1721" y="0"/>
                    <a:pt x="1199" y="200"/>
                    <a:pt x="800" y="598"/>
                  </a:cubicBezTo>
                  <a:cubicBezTo>
                    <a:pt x="0" y="1398"/>
                    <a:pt x="0" y="2691"/>
                    <a:pt x="800" y="3489"/>
                  </a:cubicBezTo>
                  <a:cubicBezTo>
                    <a:pt x="1199" y="3889"/>
                    <a:pt x="1721" y="4089"/>
                    <a:pt x="2244" y="4089"/>
                  </a:cubicBezTo>
                  <a:cubicBezTo>
                    <a:pt x="2767" y="4089"/>
                    <a:pt x="3290" y="3889"/>
                    <a:pt x="3690" y="3489"/>
                  </a:cubicBezTo>
                  <a:cubicBezTo>
                    <a:pt x="4488" y="2691"/>
                    <a:pt x="4488" y="1398"/>
                    <a:pt x="3690" y="598"/>
                  </a:cubicBezTo>
                  <a:cubicBezTo>
                    <a:pt x="3290" y="200"/>
                    <a:pt x="2767" y="0"/>
                    <a:pt x="2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6"/>
            <p:cNvSpPr/>
            <p:nvPr/>
          </p:nvSpPr>
          <p:spPr>
            <a:xfrm rot="5400000">
              <a:off x="6211607" y="165094"/>
              <a:ext cx="204057" cy="189336"/>
            </a:xfrm>
            <a:custGeom>
              <a:avLst/>
              <a:gdLst/>
              <a:ahLst/>
              <a:cxnLst/>
              <a:rect l="l" t="t" r="r" b="b"/>
              <a:pathLst>
                <a:path w="4408" h="4090" extrusionOk="0">
                  <a:moveTo>
                    <a:pt x="2200" y="1"/>
                  </a:moveTo>
                  <a:cubicBezTo>
                    <a:pt x="1222" y="1"/>
                    <a:pt x="357" y="705"/>
                    <a:pt x="187" y="1702"/>
                  </a:cubicBezTo>
                  <a:cubicBezTo>
                    <a:pt x="0" y="2814"/>
                    <a:pt x="748" y="3871"/>
                    <a:pt x="1862" y="4060"/>
                  </a:cubicBezTo>
                  <a:cubicBezTo>
                    <a:pt x="1977" y="4080"/>
                    <a:pt x="2091" y="4089"/>
                    <a:pt x="2204" y="4089"/>
                  </a:cubicBezTo>
                  <a:cubicBezTo>
                    <a:pt x="3182" y="4089"/>
                    <a:pt x="4048" y="3384"/>
                    <a:pt x="4218" y="2385"/>
                  </a:cubicBezTo>
                  <a:cubicBezTo>
                    <a:pt x="4407" y="1274"/>
                    <a:pt x="3659" y="220"/>
                    <a:pt x="2545" y="30"/>
                  </a:cubicBezTo>
                  <a:cubicBezTo>
                    <a:pt x="2429" y="10"/>
                    <a:pt x="2314" y="1"/>
                    <a:pt x="2200" y="1"/>
                  </a:cubicBezTo>
                  <a:close/>
                </a:path>
              </a:pathLst>
            </a:custGeom>
            <a:solidFill>
              <a:srgbClr val="D6B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6"/>
            <p:cNvSpPr/>
            <p:nvPr/>
          </p:nvSpPr>
          <p:spPr>
            <a:xfrm rot="5400000">
              <a:off x="5933783" y="165210"/>
              <a:ext cx="207668" cy="189290"/>
            </a:xfrm>
            <a:custGeom>
              <a:avLst/>
              <a:gdLst/>
              <a:ahLst/>
              <a:cxnLst/>
              <a:rect l="l" t="t" r="r" b="b"/>
              <a:pathLst>
                <a:path w="4486" h="4089" extrusionOk="0">
                  <a:moveTo>
                    <a:pt x="2243" y="0"/>
                  </a:moveTo>
                  <a:cubicBezTo>
                    <a:pt x="1720" y="0"/>
                    <a:pt x="1197" y="200"/>
                    <a:pt x="798" y="598"/>
                  </a:cubicBezTo>
                  <a:cubicBezTo>
                    <a:pt x="1" y="1398"/>
                    <a:pt x="1" y="2691"/>
                    <a:pt x="798" y="3489"/>
                  </a:cubicBezTo>
                  <a:cubicBezTo>
                    <a:pt x="1197" y="3889"/>
                    <a:pt x="1720" y="4089"/>
                    <a:pt x="2243" y="4089"/>
                  </a:cubicBezTo>
                  <a:cubicBezTo>
                    <a:pt x="2767" y="4089"/>
                    <a:pt x="3290" y="3889"/>
                    <a:pt x="3689" y="3489"/>
                  </a:cubicBezTo>
                  <a:cubicBezTo>
                    <a:pt x="4486" y="2691"/>
                    <a:pt x="4486" y="1398"/>
                    <a:pt x="3689" y="598"/>
                  </a:cubicBezTo>
                  <a:cubicBezTo>
                    <a:pt x="3290" y="200"/>
                    <a:pt x="2767" y="0"/>
                    <a:pt x="22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6"/>
            <p:cNvSpPr/>
            <p:nvPr/>
          </p:nvSpPr>
          <p:spPr>
            <a:xfrm rot="5400000">
              <a:off x="6211538" y="-95602"/>
              <a:ext cx="204196" cy="189336"/>
            </a:xfrm>
            <a:custGeom>
              <a:avLst/>
              <a:gdLst/>
              <a:ahLst/>
              <a:cxnLst/>
              <a:rect l="l" t="t" r="r" b="b"/>
              <a:pathLst>
                <a:path w="4411" h="4090" extrusionOk="0">
                  <a:moveTo>
                    <a:pt x="2202" y="1"/>
                  </a:moveTo>
                  <a:cubicBezTo>
                    <a:pt x="1223" y="1"/>
                    <a:pt x="360" y="705"/>
                    <a:pt x="190" y="1702"/>
                  </a:cubicBezTo>
                  <a:cubicBezTo>
                    <a:pt x="0" y="2814"/>
                    <a:pt x="751" y="3871"/>
                    <a:pt x="1863" y="4060"/>
                  </a:cubicBezTo>
                  <a:cubicBezTo>
                    <a:pt x="1978" y="4080"/>
                    <a:pt x="2092" y="4089"/>
                    <a:pt x="2205" y="4089"/>
                  </a:cubicBezTo>
                  <a:cubicBezTo>
                    <a:pt x="3185" y="4089"/>
                    <a:pt x="4051" y="3384"/>
                    <a:pt x="4221" y="2385"/>
                  </a:cubicBezTo>
                  <a:cubicBezTo>
                    <a:pt x="4410" y="1274"/>
                    <a:pt x="3660" y="220"/>
                    <a:pt x="2548" y="30"/>
                  </a:cubicBezTo>
                  <a:cubicBezTo>
                    <a:pt x="2432" y="10"/>
                    <a:pt x="2316" y="1"/>
                    <a:pt x="2202" y="1"/>
                  </a:cubicBezTo>
                  <a:close/>
                </a:path>
              </a:pathLst>
            </a:custGeom>
            <a:solidFill>
              <a:srgbClr val="D6B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6"/>
            <p:cNvSpPr/>
            <p:nvPr/>
          </p:nvSpPr>
          <p:spPr>
            <a:xfrm rot="5400000">
              <a:off x="5933736" y="-95463"/>
              <a:ext cx="207761" cy="189290"/>
            </a:xfrm>
            <a:custGeom>
              <a:avLst/>
              <a:gdLst/>
              <a:ahLst/>
              <a:cxnLst/>
              <a:rect l="l" t="t" r="r" b="b"/>
              <a:pathLst>
                <a:path w="4488" h="4089" extrusionOk="0">
                  <a:moveTo>
                    <a:pt x="2244" y="0"/>
                  </a:moveTo>
                  <a:cubicBezTo>
                    <a:pt x="1721" y="0"/>
                    <a:pt x="1199" y="200"/>
                    <a:pt x="800" y="598"/>
                  </a:cubicBezTo>
                  <a:cubicBezTo>
                    <a:pt x="0" y="1398"/>
                    <a:pt x="0" y="2691"/>
                    <a:pt x="800" y="3489"/>
                  </a:cubicBezTo>
                  <a:cubicBezTo>
                    <a:pt x="1199" y="3889"/>
                    <a:pt x="1721" y="4089"/>
                    <a:pt x="2244" y="4089"/>
                  </a:cubicBezTo>
                  <a:cubicBezTo>
                    <a:pt x="2767" y="4089"/>
                    <a:pt x="3290" y="3889"/>
                    <a:pt x="3690" y="3489"/>
                  </a:cubicBezTo>
                  <a:cubicBezTo>
                    <a:pt x="4488" y="2691"/>
                    <a:pt x="4488" y="1398"/>
                    <a:pt x="3690" y="598"/>
                  </a:cubicBezTo>
                  <a:cubicBezTo>
                    <a:pt x="3290" y="200"/>
                    <a:pt x="2767" y="0"/>
                    <a:pt x="22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" name="Google Shape;892;p26"/>
          <p:cNvGrpSpPr/>
          <p:nvPr/>
        </p:nvGrpSpPr>
        <p:grpSpPr>
          <a:xfrm rot="-9047409">
            <a:off x="7112250" y="4047219"/>
            <a:ext cx="2290385" cy="1122545"/>
            <a:chOff x="5016850" y="1551000"/>
            <a:chExt cx="1365250" cy="669125"/>
          </a:xfrm>
        </p:grpSpPr>
        <p:sp>
          <p:nvSpPr>
            <p:cNvPr id="893" name="Google Shape;893;p26"/>
            <p:cNvSpPr/>
            <p:nvPr/>
          </p:nvSpPr>
          <p:spPr>
            <a:xfrm>
              <a:off x="5625700" y="1750875"/>
              <a:ext cx="217000" cy="137775"/>
            </a:xfrm>
            <a:custGeom>
              <a:avLst/>
              <a:gdLst/>
              <a:ahLst/>
              <a:cxnLst/>
              <a:rect l="l" t="t" r="r" b="b"/>
              <a:pathLst>
                <a:path w="8680" h="5511" extrusionOk="0">
                  <a:moveTo>
                    <a:pt x="5533" y="0"/>
                  </a:moveTo>
                  <a:cubicBezTo>
                    <a:pt x="1146" y="0"/>
                    <a:pt x="1" y="4533"/>
                    <a:pt x="1" y="4533"/>
                  </a:cubicBezTo>
                  <a:cubicBezTo>
                    <a:pt x="1259" y="5202"/>
                    <a:pt x="2277" y="5511"/>
                    <a:pt x="3155" y="5511"/>
                  </a:cubicBezTo>
                  <a:cubicBezTo>
                    <a:pt x="5326" y="5511"/>
                    <a:pt x="6652" y="3631"/>
                    <a:pt x="8680" y="658"/>
                  </a:cubicBezTo>
                  <a:cubicBezTo>
                    <a:pt x="7481" y="193"/>
                    <a:pt x="6438" y="0"/>
                    <a:pt x="55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6"/>
            <p:cNvSpPr/>
            <p:nvPr/>
          </p:nvSpPr>
          <p:spPr>
            <a:xfrm>
              <a:off x="5625700" y="1750875"/>
              <a:ext cx="217000" cy="113350"/>
            </a:xfrm>
            <a:custGeom>
              <a:avLst/>
              <a:gdLst/>
              <a:ahLst/>
              <a:cxnLst/>
              <a:rect l="l" t="t" r="r" b="b"/>
              <a:pathLst>
                <a:path w="8680" h="4534" extrusionOk="0">
                  <a:moveTo>
                    <a:pt x="5533" y="0"/>
                  </a:moveTo>
                  <a:cubicBezTo>
                    <a:pt x="1146" y="0"/>
                    <a:pt x="1" y="4533"/>
                    <a:pt x="1" y="4533"/>
                  </a:cubicBezTo>
                  <a:cubicBezTo>
                    <a:pt x="4086" y="4011"/>
                    <a:pt x="8680" y="658"/>
                    <a:pt x="8680" y="658"/>
                  </a:cubicBezTo>
                  <a:cubicBezTo>
                    <a:pt x="7481" y="193"/>
                    <a:pt x="6438" y="0"/>
                    <a:pt x="55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6"/>
            <p:cNvSpPr/>
            <p:nvPr/>
          </p:nvSpPr>
          <p:spPr>
            <a:xfrm>
              <a:off x="5460925" y="2092600"/>
              <a:ext cx="209925" cy="127525"/>
            </a:xfrm>
            <a:custGeom>
              <a:avLst/>
              <a:gdLst/>
              <a:ahLst/>
              <a:cxnLst/>
              <a:rect l="l" t="t" r="r" b="b"/>
              <a:pathLst>
                <a:path w="8397" h="5101" extrusionOk="0">
                  <a:moveTo>
                    <a:pt x="2664" y="1"/>
                  </a:moveTo>
                  <a:cubicBezTo>
                    <a:pt x="1166" y="1"/>
                    <a:pt x="1" y="514"/>
                    <a:pt x="1" y="514"/>
                  </a:cubicBezTo>
                  <a:cubicBezTo>
                    <a:pt x="674" y="4327"/>
                    <a:pt x="2349" y="5100"/>
                    <a:pt x="5466" y="5100"/>
                  </a:cubicBezTo>
                  <a:cubicBezTo>
                    <a:pt x="6329" y="5100"/>
                    <a:pt x="7303" y="5041"/>
                    <a:pt x="8397" y="4971"/>
                  </a:cubicBezTo>
                  <a:cubicBezTo>
                    <a:pt x="7166" y="884"/>
                    <a:pt x="4629" y="1"/>
                    <a:pt x="26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6"/>
            <p:cNvSpPr/>
            <p:nvPr/>
          </p:nvSpPr>
          <p:spPr>
            <a:xfrm>
              <a:off x="5460925" y="2092600"/>
              <a:ext cx="209925" cy="124275"/>
            </a:xfrm>
            <a:custGeom>
              <a:avLst/>
              <a:gdLst/>
              <a:ahLst/>
              <a:cxnLst/>
              <a:rect l="l" t="t" r="r" b="b"/>
              <a:pathLst>
                <a:path w="8397" h="4971" extrusionOk="0">
                  <a:moveTo>
                    <a:pt x="2664" y="1"/>
                  </a:moveTo>
                  <a:cubicBezTo>
                    <a:pt x="1166" y="1"/>
                    <a:pt x="1" y="514"/>
                    <a:pt x="1" y="514"/>
                  </a:cubicBezTo>
                  <a:cubicBezTo>
                    <a:pt x="2927" y="3412"/>
                    <a:pt x="8397" y="4971"/>
                    <a:pt x="8397" y="4971"/>
                  </a:cubicBezTo>
                  <a:cubicBezTo>
                    <a:pt x="7166" y="884"/>
                    <a:pt x="4629" y="1"/>
                    <a:pt x="26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6"/>
            <p:cNvSpPr/>
            <p:nvPr/>
          </p:nvSpPr>
          <p:spPr>
            <a:xfrm>
              <a:off x="5964600" y="1551000"/>
              <a:ext cx="234600" cy="254450"/>
            </a:xfrm>
            <a:custGeom>
              <a:avLst/>
              <a:gdLst/>
              <a:ahLst/>
              <a:cxnLst/>
              <a:rect l="l" t="t" r="r" b="b"/>
              <a:pathLst>
                <a:path w="9384" h="10178" extrusionOk="0">
                  <a:moveTo>
                    <a:pt x="9384" y="0"/>
                  </a:moveTo>
                  <a:lnTo>
                    <a:pt x="9384" y="0"/>
                  </a:lnTo>
                  <a:cubicBezTo>
                    <a:pt x="1" y="1971"/>
                    <a:pt x="2808" y="10178"/>
                    <a:pt x="2808" y="10178"/>
                  </a:cubicBezTo>
                  <a:cubicBezTo>
                    <a:pt x="9087" y="9617"/>
                    <a:pt x="9246" y="6443"/>
                    <a:pt x="9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6"/>
            <p:cNvSpPr/>
            <p:nvPr/>
          </p:nvSpPr>
          <p:spPr>
            <a:xfrm>
              <a:off x="5964600" y="1551000"/>
              <a:ext cx="234600" cy="254450"/>
            </a:xfrm>
            <a:custGeom>
              <a:avLst/>
              <a:gdLst/>
              <a:ahLst/>
              <a:cxnLst/>
              <a:rect l="l" t="t" r="r" b="b"/>
              <a:pathLst>
                <a:path w="9384" h="10178" extrusionOk="0">
                  <a:moveTo>
                    <a:pt x="9384" y="0"/>
                  </a:moveTo>
                  <a:cubicBezTo>
                    <a:pt x="1" y="1971"/>
                    <a:pt x="2808" y="10178"/>
                    <a:pt x="2808" y="10178"/>
                  </a:cubicBezTo>
                  <a:cubicBezTo>
                    <a:pt x="6810" y="6778"/>
                    <a:pt x="9383" y="1"/>
                    <a:pt x="93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6"/>
            <p:cNvSpPr/>
            <p:nvPr/>
          </p:nvSpPr>
          <p:spPr>
            <a:xfrm>
              <a:off x="6020900" y="1857050"/>
              <a:ext cx="361200" cy="197875"/>
            </a:xfrm>
            <a:custGeom>
              <a:avLst/>
              <a:gdLst/>
              <a:ahLst/>
              <a:cxnLst/>
              <a:rect l="l" t="t" r="r" b="b"/>
              <a:pathLst>
                <a:path w="14448" h="7915" extrusionOk="0">
                  <a:moveTo>
                    <a:pt x="7993" y="0"/>
                  </a:moveTo>
                  <a:cubicBezTo>
                    <a:pt x="2618" y="0"/>
                    <a:pt x="0" y="5267"/>
                    <a:pt x="0" y="5267"/>
                  </a:cubicBezTo>
                  <a:cubicBezTo>
                    <a:pt x="2182" y="7113"/>
                    <a:pt x="3952" y="7915"/>
                    <a:pt x="5608" y="7915"/>
                  </a:cubicBezTo>
                  <a:cubicBezTo>
                    <a:pt x="8401" y="7915"/>
                    <a:pt x="10870" y="5636"/>
                    <a:pt x="14447" y="2247"/>
                  </a:cubicBezTo>
                  <a:cubicBezTo>
                    <a:pt x="11973" y="610"/>
                    <a:pt x="9823" y="0"/>
                    <a:pt x="79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6"/>
            <p:cNvSpPr/>
            <p:nvPr/>
          </p:nvSpPr>
          <p:spPr>
            <a:xfrm>
              <a:off x="6020900" y="1857050"/>
              <a:ext cx="361200" cy="133150"/>
            </a:xfrm>
            <a:custGeom>
              <a:avLst/>
              <a:gdLst/>
              <a:ahLst/>
              <a:cxnLst/>
              <a:rect l="l" t="t" r="r" b="b"/>
              <a:pathLst>
                <a:path w="14448" h="5326" extrusionOk="0">
                  <a:moveTo>
                    <a:pt x="7993" y="0"/>
                  </a:moveTo>
                  <a:cubicBezTo>
                    <a:pt x="2618" y="0"/>
                    <a:pt x="0" y="5267"/>
                    <a:pt x="0" y="5267"/>
                  </a:cubicBezTo>
                  <a:cubicBezTo>
                    <a:pt x="460" y="5307"/>
                    <a:pt x="928" y="5326"/>
                    <a:pt x="1401" y="5326"/>
                  </a:cubicBezTo>
                  <a:cubicBezTo>
                    <a:pt x="7493" y="5326"/>
                    <a:pt x="14447" y="2247"/>
                    <a:pt x="14447" y="2247"/>
                  </a:cubicBezTo>
                  <a:cubicBezTo>
                    <a:pt x="11973" y="610"/>
                    <a:pt x="9823" y="0"/>
                    <a:pt x="79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6"/>
            <p:cNvSpPr/>
            <p:nvPr/>
          </p:nvSpPr>
          <p:spPr>
            <a:xfrm>
              <a:off x="5016850" y="1777900"/>
              <a:ext cx="1034725" cy="350025"/>
            </a:xfrm>
            <a:custGeom>
              <a:avLst/>
              <a:gdLst/>
              <a:ahLst/>
              <a:cxnLst/>
              <a:rect l="l" t="t" r="r" b="b"/>
              <a:pathLst>
                <a:path w="41389" h="14001" fill="none" extrusionOk="0">
                  <a:moveTo>
                    <a:pt x="1" y="10474"/>
                  </a:moveTo>
                  <a:cubicBezTo>
                    <a:pt x="1" y="10474"/>
                    <a:pt x="6373" y="3353"/>
                    <a:pt x="19200" y="8677"/>
                  </a:cubicBezTo>
                  <a:cubicBezTo>
                    <a:pt x="32026" y="14001"/>
                    <a:pt x="39853" y="2551"/>
                    <a:pt x="41388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6"/>
            <p:cNvSpPr/>
            <p:nvPr/>
          </p:nvSpPr>
          <p:spPr>
            <a:xfrm>
              <a:off x="5837950" y="1969050"/>
              <a:ext cx="254850" cy="56300"/>
            </a:xfrm>
            <a:custGeom>
              <a:avLst/>
              <a:gdLst/>
              <a:ahLst/>
              <a:cxnLst/>
              <a:rect l="l" t="t" r="r" b="b"/>
              <a:pathLst>
                <a:path w="10194" h="2252" fill="none" extrusionOk="0">
                  <a:moveTo>
                    <a:pt x="0" y="805"/>
                  </a:moveTo>
                  <a:cubicBezTo>
                    <a:pt x="0" y="805"/>
                    <a:pt x="5815" y="2252"/>
                    <a:pt x="10193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6"/>
            <p:cNvSpPr/>
            <p:nvPr/>
          </p:nvSpPr>
          <p:spPr>
            <a:xfrm>
              <a:off x="5496825" y="1856850"/>
              <a:ext cx="168700" cy="138000"/>
            </a:xfrm>
            <a:custGeom>
              <a:avLst/>
              <a:gdLst/>
              <a:ahLst/>
              <a:cxnLst/>
              <a:rect l="l" t="t" r="r" b="b"/>
              <a:pathLst>
                <a:path w="6748" h="5520" fill="none" extrusionOk="0">
                  <a:moveTo>
                    <a:pt x="1" y="5519"/>
                  </a:moveTo>
                  <a:cubicBezTo>
                    <a:pt x="1" y="5519"/>
                    <a:pt x="2060" y="1032"/>
                    <a:pt x="6748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6"/>
            <p:cNvSpPr/>
            <p:nvPr/>
          </p:nvSpPr>
          <p:spPr>
            <a:xfrm>
              <a:off x="5284650" y="1945675"/>
              <a:ext cx="208050" cy="179600"/>
            </a:xfrm>
            <a:custGeom>
              <a:avLst/>
              <a:gdLst/>
              <a:ahLst/>
              <a:cxnLst/>
              <a:rect l="l" t="t" r="r" b="b"/>
              <a:pathLst>
                <a:path w="8322" h="7184" fill="none" extrusionOk="0">
                  <a:moveTo>
                    <a:pt x="1" y="0"/>
                  </a:moveTo>
                  <a:cubicBezTo>
                    <a:pt x="1" y="0"/>
                    <a:pt x="2008" y="4841"/>
                    <a:pt x="8322" y="718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5" name="Google Shape;905;p26"/>
          <p:cNvGrpSpPr/>
          <p:nvPr/>
        </p:nvGrpSpPr>
        <p:grpSpPr>
          <a:xfrm>
            <a:off x="571242" y="3977643"/>
            <a:ext cx="465332" cy="2305228"/>
            <a:chOff x="7622917" y="-1081307"/>
            <a:chExt cx="465332" cy="2305228"/>
          </a:xfrm>
        </p:grpSpPr>
        <p:sp>
          <p:nvSpPr>
            <p:cNvPr id="906" name="Google Shape;906;p26"/>
            <p:cNvSpPr/>
            <p:nvPr/>
          </p:nvSpPr>
          <p:spPr>
            <a:xfrm rot="5400000">
              <a:off x="7898936" y="1034654"/>
              <a:ext cx="189290" cy="189244"/>
            </a:xfrm>
            <a:custGeom>
              <a:avLst/>
              <a:gdLst/>
              <a:ahLst/>
              <a:cxnLst/>
              <a:rect l="l" t="t" r="r" b="b"/>
              <a:pathLst>
                <a:path w="4089" h="4088" extrusionOk="0">
                  <a:moveTo>
                    <a:pt x="2045" y="0"/>
                  </a:moveTo>
                  <a:cubicBezTo>
                    <a:pt x="918" y="0"/>
                    <a:pt x="1" y="914"/>
                    <a:pt x="1" y="2044"/>
                  </a:cubicBezTo>
                  <a:cubicBezTo>
                    <a:pt x="1" y="3174"/>
                    <a:pt x="918" y="4088"/>
                    <a:pt x="2045" y="4088"/>
                  </a:cubicBezTo>
                  <a:cubicBezTo>
                    <a:pt x="3174" y="4088"/>
                    <a:pt x="4089" y="3174"/>
                    <a:pt x="4089" y="2044"/>
                  </a:cubicBezTo>
                  <a:cubicBezTo>
                    <a:pt x="4089" y="914"/>
                    <a:pt x="3174" y="0"/>
                    <a:pt x="20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6"/>
            <p:cNvSpPr/>
            <p:nvPr/>
          </p:nvSpPr>
          <p:spPr>
            <a:xfrm rot="5400000">
              <a:off x="7622917" y="1034631"/>
              <a:ext cx="189290" cy="189290"/>
            </a:xfrm>
            <a:custGeom>
              <a:avLst/>
              <a:gdLst/>
              <a:ahLst/>
              <a:cxnLst/>
              <a:rect l="l" t="t" r="r" b="b"/>
              <a:pathLst>
                <a:path w="4089" h="4089" extrusionOk="0">
                  <a:moveTo>
                    <a:pt x="2045" y="1"/>
                  </a:moveTo>
                  <a:cubicBezTo>
                    <a:pt x="918" y="1"/>
                    <a:pt x="1" y="915"/>
                    <a:pt x="1" y="2045"/>
                  </a:cubicBezTo>
                  <a:cubicBezTo>
                    <a:pt x="1" y="3174"/>
                    <a:pt x="918" y="4089"/>
                    <a:pt x="2045" y="4089"/>
                  </a:cubicBezTo>
                  <a:cubicBezTo>
                    <a:pt x="3174" y="4089"/>
                    <a:pt x="4089" y="3174"/>
                    <a:pt x="4089" y="2045"/>
                  </a:cubicBezTo>
                  <a:cubicBezTo>
                    <a:pt x="4089" y="915"/>
                    <a:pt x="3174" y="1"/>
                    <a:pt x="20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6"/>
            <p:cNvSpPr/>
            <p:nvPr/>
          </p:nvSpPr>
          <p:spPr>
            <a:xfrm rot="5400000">
              <a:off x="7898936" y="774027"/>
              <a:ext cx="189290" cy="189244"/>
            </a:xfrm>
            <a:custGeom>
              <a:avLst/>
              <a:gdLst/>
              <a:ahLst/>
              <a:cxnLst/>
              <a:rect l="l" t="t" r="r" b="b"/>
              <a:pathLst>
                <a:path w="4089" h="4088" extrusionOk="0">
                  <a:moveTo>
                    <a:pt x="2045" y="0"/>
                  </a:moveTo>
                  <a:cubicBezTo>
                    <a:pt x="915" y="0"/>
                    <a:pt x="1" y="914"/>
                    <a:pt x="1" y="2044"/>
                  </a:cubicBezTo>
                  <a:cubicBezTo>
                    <a:pt x="1" y="3174"/>
                    <a:pt x="915" y="4088"/>
                    <a:pt x="2045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6"/>
            <p:cNvSpPr/>
            <p:nvPr/>
          </p:nvSpPr>
          <p:spPr>
            <a:xfrm rot="5400000">
              <a:off x="7622917" y="774004"/>
              <a:ext cx="189290" cy="189290"/>
            </a:xfrm>
            <a:custGeom>
              <a:avLst/>
              <a:gdLst/>
              <a:ahLst/>
              <a:cxnLst/>
              <a:rect l="l" t="t" r="r" b="b"/>
              <a:pathLst>
                <a:path w="4089" h="4089" extrusionOk="0">
                  <a:moveTo>
                    <a:pt x="2045" y="1"/>
                  </a:moveTo>
                  <a:cubicBezTo>
                    <a:pt x="915" y="1"/>
                    <a:pt x="1" y="915"/>
                    <a:pt x="1" y="2045"/>
                  </a:cubicBezTo>
                  <a:cubicBezTo>
                    <a:pt x="1" y="3174"/>
                    <a:pt x="915" y="4089"/>
                    <a:pt x="2045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6"/>
            <p:cNvSpPr/>
            <p:nvPr/>
          </p:nvSpPr>
          <p:spPr>
            <a:xfrm rot="5400000">
              <a:off x="7622917" y="-149022"/>
              <a:ext cx="189290" cy="189290"/>
            </a:xfrm>
            <a:custGeom>
              <a:avLst/>
              <a:gdLst/>
              <a:ahLst/>
              <a:cxnLst/>
              <a:rect l="l" t="t" r="r" b="b"/>
              <a:pathLst>
                <a:path w="4089" h="4089" extrusionOk="0">
                  <a:moveTo>
                    <a:pt x="2044" y="1"/>
                  </a:moveTo>
                  <a:cubicBezTo>
                    <a:pt x="915" y="1"/>
                    <a:pt x="0" y="915"/>
                    <a:pt x="0" y="2045"/>
                  </a:cubicBezTo>
                  <a:cubicBezTo>
                    <a:pt x="0" y="3174"/>
                    <a:pt x="915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6"/>
            <p:cNvSpPr/>
            <p:nvPr/>
          </p:nvSpPr>
          <p:spPr>
            <a:xfrm rot="5400000">
              <a:off x="7898936" y="-148999"/>
              <a:ext cx="189290" cy="189244"/>
            </a:xfrm>
            <a:custGeom>
              <a:avLst/>
              <a:gdLst/>
              <a:ahLst/>
              <a:cxnLst/>
              <a:rect l="l" t="t" r="r" b="b"/>
              <a:pathLst>
                <a:path w="4089" h="4088" extrusionOk="0">
                  <a:moveTo>
                    <a:pt x="2044" y="0"/>
                  </a:moveTo>
                  <a:cubicBezTo>
                    <a:pt x="915" y="0"/>
                    <a:pt x="0" y="914"/>
                    <a:pt x="0" y="2044"/>
                  </a:cubicBezTo>
                  <a:cubicBezTo>
                    <a:pt x="0" y="3174"/>
                    <a:pt x="915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6"/>
            <p:cNvSpPr/>
            <p:nvPr/>
          </p:nvSpPr>
          <p:spPr>
            <a:xfrm rot="5400000">
              <a:off x="7622940" y="111720"/>
              <a:ext cx="189244" cy="189290"/>
            </a:xfrm>
            <a:custGeom>
              <a:avLst/>
              <a:gdLst/>
              <a:ahLst/>
              <a:cxnLst/>
              <a:rect l="l" t="t" r="r" b="b"/>
              <a:pathLst>
                <a:path w="4088" h="4089" extrusionOk="0">
                  <a:moveTo>
                    <a:pt x="2044" y="1"/>
                  </a:moveTo>
                  <a:cubicBezTo>
                    <a:pt x="914" y="1"/>
                    <a:pt x="0" y="915"/>
                    <a:pt x="0" y="2045"/>
                  </a:cubicBezTo>
                  <a:cubicBezTo>
                    <a:pt x="0" y="3174"/>
                    <a:pt x="914" y="4089"/>
                    <a:pt x="2044" y="4089"/>
                  </a:cubicBezTo>
                  <a:cubicBezTo>
                    <a:pt x="3171" y="4089"/>
                    <a:pt x="4088" y="3174"/>
                    <a:pt x="4088" y="2045"/>
                  </a:cubicBezTo>
                  <a:cubicBezTo>
                    <a:pt x="4088" y="915"/>
                    <a:pt x="3171" y="1"/>
                    <a:pt x="2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6"/>
            <p:cNvSpPr/>
            <p:nvPr/>
          </p:nvSpPr>
          <p:spPr>
            <a:xfrm rot="5400000">
              <a:off x="7898959" y="111744"/>
              <a:ext cx="189244" cy="189244"/>
            </a:xfrm>
            <a:custGeom>
              <a:avLst/>
              <a:gdLst/>
              <a:ahLst/>
              <a:cxnLst/>
              <a:rect l="l" t="t" r="r" b="b"/>
              <a:pathLst>
                <a:path w="4088" h="4088" extrusionOk="0">
                  <a:moveTo>
                    <a:pt x="2044" y="0"/>
                  </a:moveTo>
                  <a:cubicBezTo>
                    <a:pt x="914" y="0"/>
                    <a:pt x="0" y="914"/>
                    <a:pt x="0" y="2044"/>
                  </a:cubicBezTo>
                  <a:cubicBezTo>
                    <a:pt x="0" y="3174"/>
                    <a:pt x="914" y="4088"/>
                    <a:pt x="2044" y="4088"/>
                  </a:cubicBezTo>
                  <a:cubicBezTo>
                    <a:pt x="3171" y="4088"/>
                    <a:pt x="4088" y="3174"/>
                    <a:pt x="4088" y="2044"/>
                  </a:cubicBezTo>
                  <a:cubicBezTo>
                    <a:pt x="4088" y="914"/>
                    <a:pt x="3171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6"/>
            <p:cNvSpPr/>
            <p:nvPr/>
          </p:nvSpPr>
          <p:spPr>
            <a:xfrm rot="5400000">
              <a:off x="7622940" y="372347"/>
              <a:ext cx="189244" cy="189290"/>
            </a:xfrm>
            <a:custGeom>
              <a:avLst/>
              <a:gdLst/>
              <a:ahLst/>
              <a:cxnLst/>
              <a:rect l="l" t="t" r="r" b="b"/>
              <a:pathLst>
                <a:path w="4088" h="4089" extrusionOk="0">
                  <a:moveTo>
                    <a:pt x="2044" y="1"/>
                  </a:moveTo>
                  <a:cubicBezTo>
                    <a:pt x="915" y="1"/>
                    <a:pt x="0" y="915"/>
                    <a:pt x="0" y="2045"/>
                  </a:cubicBezTo>
                  <a:cubicBezTo>
                    <a:pt x="0" y="3174"/>
                    <a:pt x="915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6"/>
            <p:cNvSpPr/>
            <p:nvPr/>
          </p:nvSpPr>
          <p:spPr>
            <a:xfrm rot="5400000">
              <a:off x="7898959" y="372370"/>
              <a:ext cx="189244" cy="189244"/>
            </a:xfrm>
            <a:custGeom>
              <a:avLst/>
              <a:gdLst/>
              <a:ahLst/>
              <a:cxnLst/>
              <a:rect l="l" t="t" r="r" b="b"/>
              <a:pathLst>
                <a:path w="4088" h="4088" extrusionOk="0">
                  <a:moveTo>
                    <a:pt x="2044" y="0"/>
                  </a:moveTo>
                  <a:cubicBezTo>
                    <a:pt x="915" y="0"/>
                    <a:pt x="0" y="914"/>
                    <a:pt x="0" y="2044"/>
                  </a:cubicBezTo>
                  <a:cubicBezTo>
                    <a:pt x="0" y="3174"/>
                    <a:pt x="915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6"/>
            <p:cNvSpPr/>
            <p:nvPr/>
          </p:nvSpPr>
          <p:spPr>
            <a:xfrm rot="5400000">
              <a:off x="7891598" y="-550841"/>
              <a:ext cx="204057" cy="189244"/>
            </a:xfrm>
            <a:custGeom>
              <a:avLst/>
              <a:gdLst/>
              <a:ahLst/>
              <a:cxnLst/>
              <a:rect l="l" t="t" r="r" b="b"/>
              <a:pathLst>
                <a:path w="4408" h="4088" extrusionOk="0">
                  <a:moveTo>
                    <a:pt x="2202" y="1"/>
                  </a:moveTo>
                  <a:cubicBezTo>
                    <a:pt x="1223" y="1"/>
                    <a:pt x="360" y="705"/>
                    <a:pt x="190" y="1702"/>
                  </a:cubicBezTo>
                  <a:cubicBezTo>
                    <a:pt x="0" y="2814"/>
                    <a:pt x="748" y="3871"/>
                    <a:pt x="1862" y="4058"/>
                  </a:cubicBezTo>
                  <a:cubicBezTo>
                    <a:pt x="1979" y="4078"/>
                    <a:pt x="2094" y="4087"/>
                    <a:pt x="2208" y="4087"/>
                  </a:cubicBezTo>
                  <a:cubicBezTo>
                    <a:pt x="3185" y="4087"/>
                    <a:pt x="4051" y="3383"/>
                    <a:pt x="4220" y="2385"/>
                  </a:cubicBezTo>
                  <a:cubicBezTo>
                    <a:pt x="4407" y="1274"/>
                    <a:pt x="3660" y="220"/>
                    <a:pt x="2548" y="30"/>
                  </a:cubicBezTo>
                  <a:cubicBezTo>
                    <a:pt x="2432" y="10"/>
                    <a:pt x="2316" y="1"/>
                    <a:pt x="22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6"/>
            <p:cNvSpPr/>
            <p:nvPr/>
          </p:nvSpPr>
          <p:spPr>
            <a:xfrm rot="5400000">
              <a:off x="7613681" y="-550679"/>
              <a:ext cx="207761" cy="189290"/>
            </a:xfrm>
            <a:custGeom>
              <a:avLst/>
              <a:gdLst/>
              <a:ahLst/>
              <a:cxnLst/>
              <a:rect l="l" t="t" r="r" b="b"/>
              <a:pathLst>
                <a:path w="4488" h="4089" extrusionOk="0">
                  <a:moveTo>
                    <a:pt x="2244" y="0"/>
                  </a:moveTo>
                  <a:cubicBezTo>
                    <a:pt x="1721" y="0"/>
                    <a:pt x="1199" y="200"/>
                    <a:pt x="800" y="598"/>
                  </a:cubicBezTo>
                  <a:cubicBezTo>
                    <a:pt x="0" y="1398"/>
                    <a:pt x="0" y="2691"/>
                    <a:pt x="800" y="3489"/>
                  </a:cubicBezTo>
                  <a:cubicBezTo>
                    <a:pt x="1199" y="3889"/>
                    <a:pt x="1721" y="4089"/>
                    <a:pt x="2244" y="4089"/>
                  </a:cubicBezTo>
                  <a:cubicBezTo>
                    <a:pt x="2767" y="4089"/>
                    <a:pt x="3290" y="3889"/>
                    <a:pt x="3690" y="3489"/>
                  </a:cubicBezTo>
                  <a:cubicBezTo>
                    <a:pt x="4488" y="2691"/>
                    <a:pt x="4488" y="1398"/>
                    <a:pt x="3690" y="598"/>
                  </a:cubicBezTo>
                  <a:cubicBezTo>
                    <a:pt x="3290" y="200"/>
                    <a:pt x="2767" y="0"/>
                    <a:pt x="2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6"/>
            <p:cNvSpPr/>
            <p:nvPr/>
          </p:nvSpPr>
          <p:spPr>
            <a:xfrm rot="5400000">
              <a:off x="7891552" y="-811514"/>
              <a:ext cx="204057" cy="189336"/>
            </a:xfrm>
            <a:custGeom>
              <a:avLst/>
              <a:gdLst/>
              <a:ahLst/>
              <a:cxnLst/>
              <a:rect l="l" t="t" r="r" b="b"/>
              <a:pathLst>
                <a:path w="4408" h="4090" extrusionOk="0">
                  <a:moveTo>
                    <a:pt x="2200" y="1"/>
                  </a:moveTo>
                  <a:cubicBezTo>
                    <a:pt x="1222" y="1"/>
                    <a:pt x="357" y="705"/>
                    <a:pt x="187" y="1702"/>
                  </a:cubicBezTo>
                  <a:cubicBezTo>
                    <a:pt x="0" y="2814"/>
                    <a:pt x="748" y="3871"/>
                    <a:pt x="1862" y="4060"/>
                  </a:cubicBezTo>
                  <a:cubicBezTo>
                    <a:pt x="1977" y="4080"/>
                    <a:pt x="2091" y="4089"/>
                    <a:pt x="2204" y="4089"/>
                  </a:cubicBezTo>
                  <a:cubicBezTo>
                    <a:pt x="3182" y="4089"/>
                    <a:pt x="4048" y="3384"/>
                    <a:pt x="4218" y="2385"/>
                  </a:cubicBezTo>
                  <a:cubicBezTo>
                    <a:pt x="4407" y="1274"/>
                    <a:pt x="3659" y="220"/>
                    <a:pt x="2545" y="30"/>
                  </a:cubicBezTo>
                  <a:cubicBezTo>
                    <a:pt x="2429" y="10"/>
                    <a:pt x="2314" y="1"/>
                    <a:pt x="22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6"/>
            <p:cNvSpPr/>
            <p:nvPr/>
          </p:nvSpPr>
          <p:spPr>
            <a:xfrm rot="5400000">
              <a:off x="7613727" y="-811398"/>
              <a:ext cx="207668" cy="189290"/>
            </a:xfrm>
            <a:custGeom>
              <a:avLst/>
              <a:gdLst/>
              <a:ahLst/>
              <a:cxnLst/>
              <a:rect l="l" t="t" r="r" b="b"/>
              <a:pathLst>
                <a:path w="4486" h="4089" extrusionOk="0">
                  <a:moveTo>
                    <a:pt x="2243" y="0"/>
                  </a:moveTo>
                  <a:cubicBezTo>
                    <a:pt x="1720" y="0"/>
                    <a:pt x="1197" y="200"/>
                    <a:pt x="798" y="598"/>
                  </a:cubicBezTo>
                  <a:cubicBezTo>
                    <a:pt x="1" y="1398"/>
                    <a:pt x="1" y="2691"/>
                    <a:pt x="798" y="3489"/>
                  </a:cubicBezTo>
                  <a:cubicBezTo>
                    <a:pt x="1197" y="3889"/>
                    <a:pt x="1720" y="4089"/>
                    <a:pt x="2243" y="4089"/>
                  </a:cubicBezTo>
                  <a:cubicBezTo>
                    <a:pt x="2767" y="4089"/>
                    <a:pt x="3290" y="3889"/>
                    <a:pt x="3689" y="3489"/>
                  </a:cubicBezTo>
                  <a:cubicBezTo>
                    <a:pt x="4486" y="2691"/>
                    <a:pt x="4486" y="1398"/>
                    <a:pt x="3689" y="598"/>
                  </a:cubicBezTo>
                  <a:cubicBezTo>
                    <a:pt x="3290" y="200"/>
                    <a:pt x="2767" y="0"/>
                    <a:pt x="22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6"/>
            <p:cNvSpPr/>
            <p:nvPr/>
          </p:nvSpPr>
          <p:spPr>
            <a:xfrm rot="5400000">
              <a:off x="7891482" y="-1072210"/>
              <a:ext cx="204196" cy="189336"/>
            </a:xfrm>
            <a:custGeom>
              <a:avLst/>
              <a:gdLst/>
              <a:ahLst/>
              <a:cxnLst/>
              <a:rect l="l" t="t" r="r" b="b"/>
              <a:pathLst>
                <a:path w="4411" h="4090" extrusionOk="0">
                  <a:moveTo>
                    <a:pt x="2202" y="1"/>
                  </a:moveTo>
                  <a:cubicBezTo>
                    <a:pt x="1223" y="1"/>
                    <a:pt x="360" y="705"/>
                    <a:pt x="190" y="1702"/>
                  </a:cubicBezTo>
                  <a:cubicBezTo>
                    <a:pt x="0" y="2814"/>
                    <a:pt x="751" y="3871"/>
                    <a:pt x="1863" y="4060"/>
                  </a:cubicBezTo>
                  <a:cubicBezTo>
                    <a:pt x="1978" y="4080"/>
                    <a:pt x="2092" y="4089"/>
                    <a:pt x="2205" y="4089"/>
                  </a:cubicBezTo>
                  <a:cubicBezTo>
                    <a:pt x="3185" y="4089"/>
                    <a:pt x="4051" y="3384"/>
                    <a:pt x="4221" y="2385"/>
                  </a:cubicBezTo>
                  <a:cubicBezTo>
                    <a:pt x="4410" y="1274"/>
                    <a:pt x="3660" y="220"/>
                    <a:pt x="2548" y="30"/>
                  </a:cubicBezTo>
                  <a:cubicBezTo>
                    <a:pt x="2432" y="10"/>
                    <a:pt x="2316" y="1"/>
                    <a:pt x="22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6"/>
            <p:cNvSpPr/>
            <p:nvPr/>
          </p:nvSpPr>
          <p:spPr>
            <a:xfrm rot="5400000">
              <a:off x="7613681" y="-1072071"/>
              <a:ext cx="207761" cy="189290"/>
            </a:xfrm>
            <a:custGeom>
              <a:avLst/>
              <a:gdLst/>
              <a:ahLst/>
              <a:cxnLst/>
              <a:rect l="l" t="t" r="r" b="b"/>
              <a:pathLst>
                <a:path w="4488" h="4089" extrusionOk="0">
                  <a:moveTo>
                    <a:pt x="2244" y="0"/>
                  </a:moveTo>
                  <a:cubicBezTo>
                    <a:pt x="1721" y="0"/>
                    <a:pt x="1199" y="200"/>
                    <a:pt x="800" y="598"/>
                  </a:cubicBezTo>
                  <a:cubicBezTo>
                    <a:pt x="0" y="1398"/>
                    <a:pt x="0" y="2691"/>
                    <a:pt x="800" y="3489"/>
                  </a:cubicBezTo>
                  <a:cubicBezTo>
                    <a:pt x="1199" y="3889"/>
                    <a:pt x="1721" y="4089"/>
                    <a:pt x="2244" y="4089"/>
                  </a:cubicBezTo>
                  <a:cubicBezTo>
                    <a:pt x="2767" y="4089"/>
                    <a:pt x="3290" y="3889"/>
                    <a:pt x="3690" y="3489"/>
                  </a:cubicBezTo>
                  <a:cubicBezTo>
                    <a:pt x="4488" y="2691"/>
                    <a:pt x="4488" y="1398"/>
                    <a:pt x="3690" y="598"/>
                  </a:cubicBezTo>
                  <a:cubicBezTo>
                    <a:pt x="3290" y="200"/>
                    <a:pt x="2767" y="0"/>
                    <a:pt x="22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33842933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7"/>
          <p:cNvSpPr/>
          <p:nvPr/>
        </p:nvSpPr>
        <p:spPr>
          <a:xfrm flipH="1">
            <a:off x="-5296" y="1716073"/>
            <a:ext cx="7248277" cy="3427334"/>
          </a:xfrm>
          <a:custGeom>
            <a:avLst/>
            <a:gdLst/>
            <a:ahLst/>
            <a:cxnLst/>
            <a:rect l="l" t="t" r="r" b="b"/>
            <a:pathLst>
              <a:path w="132643" h="62720" extrusionOk="0">
                <a:moveTo>
                  <a:pt x="131081" y="1"/>
                </a:moveTo>
                <a:cubicBezTo>
                  <a:pt x="128947" y="1"/>
                  <a:pt x="125580" y="2449"/>
                  <a:pt x="127389" y="19117"/>
                </a:cubicBezTo>
                <a:cubicBezTo>
                  <a:pt x="129850" y="41827"/>
                  <a:pt x="128063" y="59008"/>
                  <a:pt x="91588" y="59008"/>
                </a:cubicBezTo>
                <a:cubicBezTo>
                  <a:pt x="90157" y="59008"/>
                  <a:pt x="88671" y="58982"/>
                  <a:pt x="87131" y="58928"/>
                </a:cubicBezTo>
                <a:cubicBezTo>
                  <a:pt x="63856" y="57630"/>
                  <a:pt x="38953" y="53986"/>
                  <a:pt x="21756" y="53986"/>
                </a:cubicBezTo>
                <a:cubicBezTo>
                  <a:pt x="8821" y="53986"/>
                  <a:pt x="245" y="56047"/>
                  <a:pt x="1" y="62720"/>
                </a:cubicBezTo>
                <a:lnTo>
                  <a:pt x="132642" y="62720"/>
                </a:lnTo>
                <a:lnTo>
                  <a:pt x="132642" y="424"/>
                </a:lnTo>
                <a:cubicBezTo>
                  <a:pt x="132642" y="424"/>
                  <a:pt x="131968" y="1"/>
                  <a:pt x="1310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27"/>
          <p:cNvSpPr/>
          <p:nvPr/>
        </p:nvSpPr>
        <p:spPr>
          <a:xfrm flipH="1">
            <a:off x="-81425" y="1592776"/>
            <a:ext cx="6902988" cy="3612283"/>
          </a:xfrm>
          <a:custGeom>
            <a:avLst/>
            <a:gdLst/>
            <a:ahLst/>
            <a:cxnLst/>
            <a:rect l="l" t="t" r="r" b="b"/>
            <a:pathLst>
              <a:path w="135772" h="71045" fill="none" extrusionOk="0">
                <a:moveTo>
                  <a:pt x="135771" y="5189"/>
                </a:moveTo>
                <a:cubicBezTo>
                  <a:pt x="135771" y="5189"/>
                  <a:pt x="127773" y="0"/>
                  <a:pt x="130393" y="24952"/>
                </a:cubicBezTo>
                <a:cubicBezTo>
                  <a:pt x="133011" y="49901"/>
                  <a:pt x="130933" y="68539"/>
                  <a:pt x="89187" y="67035"/>
                </a:cubicBezTo>
                <a:cubicBezTo>
                  <a:pt x="47442" y="64631"/>
                  <a:pt x="582" y="54614"/>
                  <a:pt x="1" y="71045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259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27"/>
          <p:cNvSpPr/>
          <p:nvPr/>
        </p:nvSpPr>
        <p:spPr>
          <a:xfrm flipH="1">
            <a:off x="5125044" y="-10246"/>
            <a:ext cx="4033956" cy="3536441"/>
          </a:xfrm>
          <a:custGeom>
            <a:avLst/>
            <a:gdLst/>
            <a:ahLst/>
            <a:cxnLst/>
            <a:rect l="l" t="t" r="r" b="b"/>
            <a:pathLst>
              <a:path w="89539" h="78496" extrusionOk="0">
                <a:moveTo>
                  <a:pt x="1" y="0"/>
                </a:moveTo>
                <a:lnTo>
                  <a:pt x="1" y="78496"/>
                </a:lnTo>
                <a:cubicBezTo>
                  <a:pt x="1" y="78496"/>
                  <a:pt x="21981" y="73533"/>
                  <a:pt x="12297" y="40721"/>
                </a:cubicBezTo>
                <a:cubicBezTo>
                  <a:pt x="5116" y="16396"/>
                  <a:pt x="15596" y="10505"/>
                  <a:pt x="34765" y="10505"/>
                </a:cubicBezTo>
                <a:cubicBezTo>
                  <a:pt x="41452" y="10505"/>
                  <a:pt x="49196" y="11222"/>
                  <a:pt x="57617" y="12123"/>
                </a:cubicBezTo>
                <a:cubicBezTo>
                  <a:pt x="60886" y="12473"/>
                  <a:pt x="63794" y="12630"/>
                  <a:pt x="66380" y="12630"/>
                </a:cubicBezTo>
                <a:cubicBezTo>
                  <a:pt x="89538" y="12630"/>
                  <a:pt x="86840" y="0"/>
                  <a:pt x="868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27"/>
          <p:cNvSpPr/>
          <p:nvPr/>
        </p:nvSpPr>
        <p:spPr>
          <a:xfrm flipH="1">
            <a:off x="5214957" y="-65954"/>
            <a:ext cx="4122160" cy="3560191"/>
          </a:xfrm>
          <a:custGeom>
            <a:avLst/>
            <a:gdLst/>
            <a:ahLst/>
            <a:cxnLst/>
            <a:rect l="l" t="t" r="r" b="b"/>
            <a:pathLst>
              <a:path w="95189" h="82212" fill="none" extrusionOk="0">
                <a:moveTo>
                  <a:pt x="91672" y="0"/>
                </a:moveTo>
                <a:cubicBezTo>
                  <a:pt x="91672" y="0"/>
                  <a:pt x="95189" y="16346"/>
                  <a:pt x="60821" y="12697"/>
                </a:cubicBezTo>
                <a:cubicBezTo>
                  <a:pt x="26453" y="9046"/>
                  <a:pt x="2758" y="8285"/>
                  <a:pt x="12982" y="42650"/>
                </a:cubicBezTo>
                <a:cubicBezTo>
                  <a:pt x="23204" y="77013"/>
                  <a:pt x="0" y="82212"/>
                  <a:pt x="0" y="82212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259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27"/>
          <p:cNvSpPr txBox="1">
            <a:spLocks noGrp="1"/>
          </p:cNvSpPr>
          <p:nvPr>
            <p:ph type="ctrTitle"/>
          </p:nvPr>
        </p:nvSpPr>
        <p:spPr>
          <a:xfrm>
            <a:off x="891000" y="1301725"/>
            <a:ext cx="36210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28" name="Google Shape;928;p27"/>
          <p:cNvSpPr txBox="1">
            <a:spLocks noGrp="1"/>
          </p:cNvSpPr>
          <p:nvPr>
            <p:ph type="subTitle" idx="1"/>
          </p:nvPr>
        </p:nvSpPr>
        <p:spPr>
          <a:xfrm>
            <a:off x="886838" y="2312175"/>
            <a:ext cx="3629400" cy="13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929" name="Google Shape;929;p27"/>
          <p:cNvGrpSpPr/>
          <p:nvPr/>
        </p:nvGrpSpPr>
        <p:grpSpPr>
          <a:xfrm>
            <a:off x="8200034" y="4068076"/>
            <a:ext cx="465332" cy="2305228"/>
            <a:chOff x="5942972" y="-104699"/>
            <a:chExt cx="465332" cy="2305228"/>
          </a:xfrm>
        </p:grpSpPr>
        <p:sp>
          <p:nvSpPr>
            <p:cNvPr id="930" name="Google Shape;930;p27"/>
            <p:cNvSpPr/>
            <p:nvPr/>
          </p:nvSpPr>
          <p:spPr>
            <a:xfrm rot="5400000">
              <a:off x="6218991" y="2011262"/>
              <a:ext cx="189290" cy="189244"/>
            </a:xfrm>
            <a:custGeom>
              <a:avLst/>
              <a:gdLst/>
              <a:ahLst/>
              <a:cxnLst/>
              <a:rect l="l" t="t" r="r" b="b"/>
              <a:pathLst>
                <a:path w="4089" h="4088" extrusionOk="0">
                  <a:moveTo>
                    <a:pt x="2045" y="0"/>
                  </a:moveTo>
                  <a:cubicBezTo>
                    <a:pt x="918" y="0"/>
                    <a:pt x="1" y="914"/>
                    <a:pt x="1" y="2044"/>
                  </a:cubicBezTo>
                  <a:cubicBezTo>
                    <a:pt x="1" y="3174"/>
                    <a:pt x="918" y="4088"/>
                    <a:pt x="2045" y="4088"/>
                  </a:cubicBezTo>
                  <a:cubicBezTo>
                    <a:pt x="3174" y="4088"/>
                    <a:pt x="4089" y="3174"/>
                    <a:pt x="4089" y="2044"/>
                  </a:cubicBezTo>
                  <a:cubicBezTo>
                    <a:pt x="4089" y="914"/>
                    <a:pt x="3174" y="0"/>
                    <a:pt x="20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7"/>
            <p:cNvSpPr/>
            <p:nvPr/>
          </p:nvSpPr>
          <p:spPr>
            <a:xfrm rot="5400000">
              <a:off x="5942972" y="2011239"/>
              <a:ext cx="189290" cy="189290"/>
            </a:xfrm>
            <a:custGeom>
              <a:avLst/>
              <a:gdLst/>
              <a:ahLst/>
              <a:cxnLst/>
              <a:rect l="l" t="t" r="r" b="b"/>
              <a:pathLst>
                <a:path w="4089" h="4089" extrusionOk="0">
                  <a:moveTo>
                    <a:pt x="2045" y="1"/>
                  </a:moveTo>
                  <a:cubicBezTo>
                    <a:pt x="918" y="1"/>
                    <a:pt x="1" y="915"/>
                    <a:pt x="1" y="2045"/>
                  </a:cubicBezTo>
                  <a:cubicBezTo>
                    <a:pt x="1" y="3174"/>
                    <a:pt x="918" y="4089"/>
                    <a:pt x="2045" y="4089"/>
                  </a:cubicBezTo>
                  <a:cubicBezTo>
                    <a:pt x="3174" y="4089"/>
                    <a:pt x="4089" y="3174"/>
                    <a:pt x="4089" y="2045"/>
                  </a:cubicBezTo>
                  <a:cubicBezTo>
                    <a:pt x="4089" y="915"/>
                    <a:pt x="3174" y="1"/>
                    <a:pt x="20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7"/>
            <p:cNvSpPr/>
            <p:nvPr/>
          </p:nvSpPr>
          <p:spPr>
            <a:xfrm rot="5400000">
              <a:off x="6218991" y="1750635"/>
              <a:ext cx="189290" cy="189244"/>
            </a:xfrm>
            <a:custGeom>
              <a:avLst/>
              <a:gdLst/>
              <a:ahLst/>
              <a:cxnLst/>
              <a:rect l="l" t="t" r="r" b="b"/>
              <a:pathLst>
                <a:path w="4089" h="4088" extrusionOk="0">
                  <a:moveTo>
                    <a:pt x="2045" y="0"/>
                  </a:moveTo>
                  <a:cubicBezTo>
                    <a:pt x="915" y="0"/>
                    <a:pt x="1" y="914"/>
                    <a:pt x="1" y="2044"/>
                  </a:cubicBezTo>
                  <a:cubicBezTo>
                    <a:pt x="1" y="3174"/>
                    <a:pt x="915" y="4088"/>
                    <a:pt x="2045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7"/>
            <p:cNvSpPr/>
            <p:nvPr/>
          </p:nvSpPr>
          <p:spPr>
            <a:xfrm rot="5400000">
              <a:off x="5942972" y="1750612"/>
              <a:ext cx="189290" cy="189290"/>
            </a:xfrm>
            <a:custGeom>
              <a:avLst/>
              <a:gdLst/>
              <a:ahLst/>
              <a:cxnLst/>
              <a:rect l="l" t="t" r="r" b="b"/>
              <a:pathLst>
                <a:path w="4089" h="4089" extrusionOk="0">
                  <a:moveTo>
                    <a:pt x="2045" y="1"/>
                  </a:moveTo>
                  <a:cubicBezTo>
                    <a:pt x="915" y="1"/>
                    <a:pt x="1" y="915"/>
                    <a:pt x="1" y="2045"/>
                  </a:cubicBezTo>
                  <a:cubicBezTo>
                    <a:pt x="1" y="3174"/>
                    <a:pt x="915" y="4089"/>
                    <a:pt x="2045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7"/>
            <p:cNvSpPr/>
            <p:nvPr/>
          </p:nvSpPr>
          <p:spPr>
            <a:xfrm rot="5400000">
              <a:off x="5942972" y="827586"/>
              <a:ext cx="189290" cy="189290"/>
            </a:xfrm>
            <a:custGeom>
              <a:avLst/>
              <a:gdLst/>
              <a:ahLst/>
              <a:cxnLst/>
              <a:rect l="l" t="t" r="r" b="b"/>
              <a:pathLst>
                <a:path w="4089" h="4089" extrusionOk="0">
                  <a:moveTo>
                    <a:pt x="2044" y="1"/>
                  </a:moveTo>
                  <a:cubicBezTo>
                    <a:pt x="915" y="1"/>
                    <a:pt x="0" y="915"/>
                    <a:pt x="0" y="2045"/>
                  </a:cubicBezTo>
                  <a:cubicBezTo>
                    <a:pt x="0" y="3174"/>
                    <a:pt x="915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7"/>
            <p:cNvSpPr/>
            <p:nvPr/>
          </p:nvSpPr>
          <p:spPr>
            <a:xfrm rot="5400000">
              <a:off x="6218991" y="827609"/>
              <a:ext cx="189290" cy="189244"/>
            </a:xfrm>
            <a:custGeom>
              <a:avLst/>
              <a:gdLst/>
              <a:ahLst/>
              <a:cxnLst/>
              <a:rect l="l" t="t" r="r" b="b"/>
              <a:pathLst>
                <a:path w="4089" h="4088" extrusionOk="0">
                  <a:moveTo>
                    <a:pt x="2044" y="0"/>
                  </a:moveTo>
                  <a:cubicBezTo>
                    <a:pt x="915" y="0"/>
                    <a:pt x="0" y="914"/>
                    <a:pt x="0" y="2044"/>
                  </a:cubicBezTo>
                  <a:cubicBezTo>
                    <a:pt x="0" y="3174"/>
                    <a:pt x="915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7"/>
            <p:cNvSpPr/>
            <p:nvPr/>
          </p:nvSpPr>
          <p:spPr>
            <a:xfrm rot="5400000">
              <a:off x="5942995" y="1088328"/>
              <a:ext cx="189244" cy="189290"/>
            </a:xfrm>
            <a:custGeom>
              <a:avLst/>
              <a:gdLst/>
              <a:ahLst/>
              <a:cxnLst/>
              <a:rect l="l" t="t" r="r" b="b"/>
              <a:pathLst>
                <a:path w="4088" h="4089" extrusionOk="0">
                  <a:moveTo>
                    <a:pt x="2044" y="1"/>
                  </a:moveTo>
                  <a:cubicBezTo>
                    <a:pt x="914" y="1"/>
                    <a:pt x="0" y="915"/>
                    <a:pt x="0" y="2045"/>
                  </a:cubicBezTo>
                  <a:cubicBezTo>
                    <a:pt x="0" y="3174"/>
                    <a:pt x="914" y="4089"/>
                    <a:pt x="2044" y="4089"/>
                  </a:cubicBezTo>
                  <a:cubicBezTo>
                    <a:pt x="3171" y="4089"/>
                    <a:pt x="4088" y="3174"/>
                    <a:pt x="4088" y="2045"/>
                  </a:cubicBezTo>
                  <a:cubicBezTo>
                    <a:pt x="4088" y="915"/>
                    <a:pt x="3171" y="1"/>
                    <a:pt x="2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7"/>
            <p:cNvSpPr/>
            <p:nvPr/>
          </p:nvSpPr>
          <p:spPr>
            <a:xfrm rot="5400000">
              <a:off x="6219014" y="1088352"/>
              <a:ext cx="189244" cy="189244"/>
            </a:xfrm>
            <a:custGeom>
              <a:avLst/>
              <a:gdLst/>
              <a:ahLst/>
              <a:cxnLst/>
              <a:rect l="l" t="t" r="r" b="b"/>
              <a:pathLst>
                <a:path w="4088" h="4088" extrusionOk="0">
                  <a:moveTo>
                    <a:pt x="2044" y="0"/>
                  </a:moveTo>
                  <a:cubicBezTo>
                    <a:pt x="914" y="0"/>
                    <a:pt x="0" y="914"/>
                    <a:pt x="0" y="2044"/>
                  </a:cubicBezTo>
                  <a:cubicBezTo>
                    <a:pt x="0" y="3174"/>
                    <a:pt x="914" y="4088"/>
                    <a:pt x="2044" y="4088"/>
                  </a:cubicBezTo>
                  <a:cubicBezTo>
                    <a:pt x="3171" y="4088"/>
                    <a:pt x="4088" y="3174"/>
                    <a:pt x="4088" y="2044"/>
                  </a:cubicBezTo>
                  <a:cubicBezTo>
                    <a:pt x="4088" y="914"/>
                    <a:pt x="3171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7"/>
            <p:cNvSpPr/>
            <p:nvPr/>
          </p:nvSpPr>
          <p:spPr>
            <a:xfrm rot="5400000">
              <a:off x="5942995" y="1348955"/>
              <a:ext cx="189244" cy="189290"/>
            </a:xfrm>
            <a:custGeom>
              <a:avLst/>
              <a:gdLst/>
              <a:ahLst/>
              <a:cxnLst/>
              <a:rect l="l" t="t" r="r" b="b"/>
              <a:pathLst>
                <a:path w="4088" h="4089" extrusionOk="0">
                  <a:moveTo>
                    <a:pt x="2044" y="1"/>
                  </a:moveTo>
                  <a:cubicBezTo>
                    <a:pt x="915" y="1"/>
                    <a:pt x="0" y="915"/>
                    <a:pt x="0" y="2045"/>
                  </a:cubicBezTo>
                  <a:cubicBezTo>
                    <a:pt x="0" y="3174"/>
                    <a:pt x="915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7"/>
            <p:cNvSpPr/>
            <p:nvPr/>
          </p:nvSpPr>
          <p:spPr>
            <a:xfrm rot="5400000">
              <a:off x="6219014" y="1348978"/>
              <a:ext cx="189244" cy="189244"/>
            </a:xfrm>
            <a:custGeom>
              <a:avLst/>
              <a:gdLst/>
              <a:ahLst/>
              <a:cxnLst/>
              <a:rect l="l" t="t" r="r" b="b"/>
              <a:pathLst>
                <a:path w="4088" h="4088" extrusionOk="0">
                  <a:moveTo>
                    <a:pt x="2044" y="0"/>
                  </a:moveTo>
                  <a:cubicBezTo>
                    <a:pt x="915" y="0"/>
                    <a:pt x="0" y="914"/>
                    <a:pt x="0" y="2044"/>
                  </a:cubicBezTo>
                  <a:cubicBezTo>
                    <a:pt x="0" y="3174"/>
                    <a:pt x="915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7"/>
            <p:cNvSpPr/>
            <p:nvPr/>
          </p:nvSpPr>
          <p:spPr>
            <a:xfrm rot="5400000">
              <a:off x="6211653" y="425767"/>
              <a:ext cx="204057" cy="189244"/>
            </a:xfrm>
            <a:custGeom>
              <a:avLst/>
              <a:gdLst/>
              <a:ahLst/>
              <a:cxnLst/>
              <a:rect l="l" t="t" r="r" b="b"/>
              <a:pathLst>
                <a:path w="4408" h="4088" extrusionOk="0">
                  <a:moveTo>
                    <a:pt x="2202" y="1"/>
                  </a:moveTo>
                  <a:cubicBezTo>
                    <a:pt x="1223" y="1"/>
                    <a:pt x="360" y="705"/>
                    <a:pt x="190" y="1702"/>
                  </a:cubicBezTo>
                  <a:cubicBezTo>
                    <a:pt x="0" y="2814"/>
                    <a:pt x="748" y="3871"/>
                    <a:pt x="1862" y="4058"/>
                  </a:cubicBezTo>
                  <a:cubicBezTo>
                    <a:pt x="1979" y="4078"/>
                    <a:pt x="2094" y="4087"/>
                    <a:pt x="2208" y="4087"/>
                  </a:cubicBezTo>
                  <a:cubicBezTo>
                    <a:pt x="3185" y="4087"/>
                    <a:pt x="4051" y="3383"/>
                    <a:pt x="4220" y="2385"/>
                  </a:cubicBezTo>
                  <a:cubicBezTo>
                    <a:pt x="4407" y="1274"/>
                    <a:pt x="3660" y="220"/>
                    <a:pt x="2548" y="30"/>
                  </a:cubicBezTo>
                  <a:cubicBezTo>
                    <a:pt x="2432" y="10"/>
                    <a:pt x="2316" y="1"/>
                    <a:pt x="22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7"/>
            <p:cNvSpPr/>
            <p:nvPr/>
          </p:nvSpPr>
          <p:spPr>
            <a:xfrm rot="5400000">
              <a:off x="5933736" y="425929"/>
              <a:ext cx="207761" cy="189290"/>
            </a:xfrm>
            <a:custGeom>
              <a:avLst/>
              <a:gdLst/>
              <a:ahLst/>
              <a:cxnLst/>
              <a:rect l="l" t="t" r="r" b="b"/>
              <a:pathLst>
                <a:path w="4488" h="4089" extrusionOk="0">
                  <a:moveTo>
                    <a:pt x="2244" y="0"/>
                  </a:moveTo>
                  <a:cubicBezTo>
                    <a:pt x="1721" y="0"/>
                    <a:pt x="1199" y="200"/>
                    <a:pt x="800" y="598"/>
                  </a:cubicBezTo>
                  <a:cubicBezTo>
                    <a:pt x="0" y="1398"/>
                    <a:pt x="0" y="2691"/>
                    <a:pt x="800" y="3489"/>
                  </a:cubicBezTo>
                  <a:cubicBezTo>
                    <a:pt x="1199" y="3889"/>
                    <a:pt x="1721" y="4089"/>
                    <a:pt x="2244" y="4089"/>
                  </a:cubicBezTo>
                  <a:cubicBezTo>
                    <a:pt x="2767" y="4089"/>
                    <a:pt x="3290" y="3889"/>
                    <a:pt x="3690" y="3489"/>
                  </a:cubicBezTo>
                  <a:cubicBezTo>
                    <a:pt x="4488" y="2691"/>
                    <a:pt x="4488" y="1398"/>
                    <a:pt x="3690" y="598"/>
                  </a:cubicBezTo>
                  <a:cubicBezTo>
                    <a:pt x="3290" y="200"/>
                    <a:pt x="2767" y="0"/>
                    <a:pt x="2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7"/>
            <p:cNvSpPr/>
            <p:nvPr/>
          </p:nvSpPr>
          <p:spPr>
            <a:xfrm rot="5400000">
              <a:off x="6211607" y="165094"/>
              <a:ext cx="204057" cy="189336"/>
            </a:xfrm>
            <a:custGeom>
              <a:avLst/>
              <a:gdLst/>
              <a:ahLst/>
              <a:cxnLst/>
              <a:rect l="l" t="t" r="r" b="b"/>
              <a:pathLst>
                <a:path w="4408" h="4090" extrusionOk="0">
                  <a:moveTo>
                    <a:pt x="2200" y="1"/>
                  </a:moveTo>
                  <a:cubicBezTo>
                    <a:pt x="1222" y="1"/>
                    <a:pt x="357" y="705"/>
                    <a:pt x="187" y="1702"/>
                  </a:cubicBezTo>
                  <a:cubicBezTo>
                    <a:pt x="0" y="2814"/>
                    <a:pt x="748" y="3871"/>
                    <a:pt x="1862" y="4060"/>
                  </a:cubicBezTo>
                  <a:cubicBezTo>
                    <a:pt x="1977" y="4080"/>
                    <a:pt x="2091" y="4089"/>
                    <a:pt x="2204" y="4089"/>
                  </a:cubicBezTo>
                  <a:cubicBezTo>
                    <a:pt x="3182" y="4089"/>
                    <a:pt x="4048" y="3384"/>
                    <a:pt x="4218" y="2385"/>
                  </a:cubicBezTo>
                  <a:cubicBezTo>
                    <a:pt x="4407" y="1274"/>
                    <a:pt x="3659" y="220"/>
                    <a:pt x="2545" y="30"/>
                  </a:cubicBezTo>
                  <a:cubicBezTo>
                    <a:pt x="2429" y="10"/>
                    <a:pt x="2314" y="1"/>
                    <a:pt x="2200" y="1"/>
                  </a:cubicBezTo>
                  <a:close/>
                </a:path>
              </a:pathLst>
            </a:custGeom>
            <a:solidFill>
              <a:srgbClr val="D6B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7"/>
            <p:cNvSpPr/>
            <p:nvPr/>
          </p:nvSpPr>
          <p:spPr>
            <a:xfrm rot="5400000">
              <a:off x="5933783" y="165210"/>
              <a:ext cx="207668" cy="189290"/>
            </a:xfrm>
            <a:custGeom>
              <a:avLst/>
              <a:gdLst/>
              <a:ahLst/>
              <a:cxnLst/>
              <a:rect l="l" t="t" r="r" b="b"/>
              <a:pathLst>
                <a:path w="4486" h="4089" extrusionOk="0">
                  <a:moveTo>
                    <a:pt x="2243" y="0"/>
                  </a:moveTo>
                  <a:cubicBezTo>
                    <a:pt x="1720" y="0"/>
                    <a:pt x="1197" y="200"/>
                    <a:pt x="798" y="598"/>
                  </a:cubicBezTo>
                  <a:cubicBezTo>
                    <a:pt x="1" y="1398"/>
                    <a:pt x="1" y="2691"/>
                    <a:pt x="798" y="3489"/>
                  </a:cubicBezTo>
                  <a:cubicBezTo>
                    <a:pt x="1197" y="3889"/>
                    <a:pt x="1720" y="4089"/>
                    <a:pt x="2243" y="4089"/>
                  </a:cubicBezTo>
                  <a:cubicBezTo>
                    <a:pt x="2767" y="4089"/>
                    <a:pt x="3290" y="3889"/>
                    <a:pt x="3689" y="3489"/>
                  </a:cubicBezTo>
                  <a:cubicBezTo>
                    <a:pt x="4486" y="2691"/>
                    <a:pt x="4486" y="1398"/>
                    <a:pt x="3689" y="598"/>
                  </a:cubicBezTo>
                  <a:cubicBezTo>
                    <a:pt x="3290" y="200"/>
                    <a:pt x="2767" y="0"/>
                    <a:pt x="22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7"/>
            <p:cNvSpPr/>
            <p:nvPr/>
          </p:nvSpPr>
          <p:spPr>
            <a:xfrm rot="5400000">
              <a:off x="6211538" y="-95602"/>
              <a:ext cx="204196" cy="189336"/>
            </a:xfrm>
            <a:custGeom>
              <a:avLst/>
              <a:gdLst/>
              <a:ahLst/>
              <a:cxnLst/>
              <a:rect l="l" t="t" r="r" b="b"/>
              <a:pathLst>
                <a:path w="4411" h="4090" extrusionOk="0">
                  <a:moveTo>
                    <a:pt x="2202" y="1"/>
                  </a:moveTo>
                  <a:cubicBezTo>
                    <a:pt x="1223" y="1"/>
                    <a:pt x="360" y="705"/>
                    <a:pt x="190" y="1702"/>
                  </a:cubicBezTo>
                  <a:cubicBezTo>
                    <a:pt x="0" y="2814"/>
                    <a:pt x="751" y="3871"/>
                    <a:pt x="1863" y="4060"/>
                  </a:cubicBezTo>
                  <a:cubicBezTo>
                    <a:pt x="1978" y="4080"/>
                    <a:pt x="2092" y="4089"/>
                    <a:pt x="2205" y="4089"/>
                  </a:cubicBezTo>
                  <a:cubicBezTo>
                    <a:pt x="3185" y="4089"/>
                    <a:pt x="4051" y="3384"/>
                    <a:pt x="4221" y="2385"/>
                  </a:cubicBezTo>
                  <a:cubicBezTo>
                    <a:pt x="4410" y="1274"/>
                    <a:pt x="3660" y="220"/>
                    <a:pt x="2548" y="30"/>
                  </a:cubicBezTo>
                  <a:cubicBezTo>
                    <a:pt x="2432" y="10"/>
                    <a:pt x="2316" y="1"/>
                    <a:pt x="2202" y="1"/>
                  </a:cubicBezTo>
                  <a:close/>
                </a:path>
              </a:pathLst>
            </a:custGeom>
            <a:solidFill>
              <a:srgbClr val="D6B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7"/>
            <p:cNvSpPr/>
            <p:nvPr/>
          </p:nvSpPr>
          <p:spPr>
            <a:xfrm rot="5400000">
              <a:off x="5933736" y="-95463"/>
              <a:ext cx="207761" cy="189290"/>
            </a:xfrm>
            <a:custGeom>
              <a:avLst/>
              <a:gdLst/>
              <a:ahLst/>
              <a:cxnLst/>
              <a:rect l="l" t="t" r="r" b="b"/>
              <a:pathLst>
                <a:path w="4488" h="4089" extrusionOk="0">
                  <a:moveTo>
                    <a:pt x="2244" y="0"/>
                  </a:moveTo>
                  <a:cubicBezTo>
                    <a:pt x="1721" y="0"/>
                    <a:pt x="1199" y="200"/>
                    <a:pt x="800" y="598"/>
                  </a:cubicBezTo>
                  <a:cubicBezTo>
                    <a:pt x="0" y="1398"/>
                    <a:pt x="0" y="2691"/>
                    <a:pt x="800" y="3489"/>
                  </a:cubicBezTo>
                  <a:cubicBezTo>
                    <a:pt x="1199" y="3889"/>
                    <a:pt x="1721" y="4089"/>
                    <a:pt x="2244" y="4089"/>
                  </a:cubicBezTo>
                  <a:cubicBezTo>
                    <a:pt x="2767" y="4089"/>
                    <a:pt x="3290" y="3889"/>
                    <a:pt x="3690" y="3489"/>
                  </a:cubicBezTo>
                  <a:cubicBezTo>
                    <a:pt x="4488" y="2691"/>
                    <a:pt x="4488" y="1398"/>
                    <a:pt x="3690" y="598"/>
                  </a:cubicBezTo>
                  <a:cubicBezTo>
                    <a:pt x="3290" y="200"/>
                    <a:pt x="2767" y="0"/>
                    <a:pt x="22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6" name="Google Shape;946;p27"/>
          <p:cNvGrpSpPr/>
          <p:nvPr/>
        </p:nvGrpSpPr>
        <p:grpSpPr>
          <a:xfrm>
            <a:off x="715111" y="-824895"/>
            <a:ext cx="465425" cy="1643337"/>
            <a:chOff x="715099" y="4345393"/>
            <a:chExt cx="465425" cy="1643337"/>
          </a:xfrm>
        </p:grpSpPr>
        <p:sp>
          <p:nvSpPr>
            <p:cNvPr id="947" name="Google Shape;947;p27"/>
            <p:cNvSpPr/>
            <p:nvPr/>
          </p:nvSpPr>
          <p:spPr>
            <a:xfrm rot="5400000">
              <a:off x="705725" y="5268489"/>
              <a:ext cx="208131" cy="189290"/>
            </a:xfrm>
            <a:custGeom>
              <a:avLst/>
              <a:gdLst/>
              <a:ahLst/>
              <a:cxnLst/>
              <a:rect l="l" t="t" r="r" b="b"/>
              <a:pathLst>
                <a:path w="4496" h="4089" extrusionOk="0">
                  <a:moveTo>
                    <a:pt x="2248" y="0"/>
                  </a:moveTo>
                  <a:cubicBezTo>
                    <a:pt x="1321" y="0"/>
                    <a:pt x="480" y="635"/>
                    <a:pt x="260" y="1576"/>
                  </a:cubicBezTo>
                  <a:cubicBezTo>
                    <a:pt x="0" y="2675"/>
                    <a:pt x="683" y="3776"/>
                    <a:pt x="1782" y="4033"/>
                  </a:cubicBezTo>
                  <a:cubicBezTo>
                    <a:pt x="1940" y="4070"/>
                    <a:pt x="2098" y="4088"/>
                    <a:pt x="2253" y="4088"/>
                  </a:cubicBezTo>
                  <a:cubicBezTo>
                    <a:pt x="3180" y="4088"/>
                    <a:pt x="4018" y="3454"/>
                    <a:pt x="4238" y="2511"/>
                  </a:cubicBezTo>
                  <a:cubicBezTo>
                    <a:pt x="4496" y="1413"/>
                    <a:pt x="3815" y="314"/>
                    <a:pt x="2717" y="54"/>
                  </a:cubicBezTo>
                  <a:cubicBezTo>
                    <a:pt x="2560" y="18"/>
                    <a:pt x="2403" y="0"/>
                    <a:pt x="22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7"/>
            <p:cNvSpPr/>
            <p:nvPr/>
          </p:nvSpPr>
          <p:spPr>
            <a:xfrm rot="5400000">
              <a:off x="984359" y="5268396"/>
              <a:ext cx="203085" cy="189244"/>
            </a:xfrm>
            <a:custGeom>
              <a:avLst/>
              <a:gdLst/>
              <a:ahLst/>
              <a:cxnLst/>
              <a:rect l="l" t="t" r="r" b="b"/>
              <a:pathLst>
                <a:path w="4387" h="4088" extrusionOk="0">
                  <a:moveTo>
                    <a:pt x="2190" y="1"/>
                  </a:moveTo>
                  <a:cubicBezTo>
                    <a:pt x="1200" y="1"/>
                    <a:pt x="329" y="722"/>
                    <a:pt x="174" y="1734"/>
                  </a:cubicBezTo>
                  <a:cubicBezTo>
                    <a:pt x="0" y="2848"/>
                    <a:pt x="766" y="3892"/>
                    <a:pt x="1880" y="4063"/>
                  </a:cubicBezTo>
                  <a:cubicBezTo>
                    <a:pt x="1987" y="4080"/>
                    <a:pt x="2093" y="4088"/>
                    <a:pt x="2197" y="4088"/>
                  </a:cubicBezTo>
                  <a:cubicBezTo>
                    <a:pt x="3188" y="4088"/>
                    <a:pt x="4057" y="3365"/>
                    <a:pt x="4212" y="2357"/>
                  </a:cubicBezTo>
                  <a:cubicBezTo>
                    <a:pt x="4386" y="1240"/>
                    <a:pt x="3620" y="196"/>
                    <a:pt x="2504" y="25"/>
                  </a:cubicBezTo>
                  <a:cubicBezTo>
                    <a:pt x="2398" y="9"/>
                    <a:pt x="2294" y="1"/>
                    <a:pt x="2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7"/>
            <p:cNvSpPr/>
            <p:nvPr/>
          </p:nvSpPr>
          <p:spPr>
            <a:xfrm rot="5400000">
              <a:off x="705702" y="5529231"/>
              <a:ext cx="208177" cy="189290"/>
            </a:xfrm>
            <a:custGeom>
              <a:avLst/>
              <a:gdLst/>
              <a:ahLst/>
              <a:cxnLst/>
              <a:rect l="l" t="t" r="r" b="b"/>
              <a:pathLst>
                <a:path w="4497" h="4089" extrusionOk="0">
                  <a:moveTo>
                    <a:pt x="2249" y="0"/>
                  </a:moveTo>
                  <a:cubicBezTo>
                    <a:pt x="1322" y="0"/>
                    <a:pt x="481" y="635"/>
                    <a:pt x="258" y="1576"/>
                  </a:cubicBezTo>
                  <a:cubicBezTo>
                    <a:pt x="1" y="2675"/>
                    <a:pt x="681" y="3776"/>
                    <a:pt x="1780" y="4033"/>
                  </a:cubicBezTo>
                  <a:cubicBezTo>
                    <a:pt x="1938" y="4070"/>
                    <a:pt x="2097" y="4088"/>
                    <a:pt x="2252" y="4088"/>
                  </a:cubicBezTo>
                  <a:cubicBezTo>
                    <a:pt x="3180" y="4088"/>
                    <a:pt x="4017" y="3454"/>
                    <a:pt x="4239" y="2511"/>
                  </a:cubicBezTo>
                  <a:cubicBezTo>
                    <a:pt x="4496" y="1413"/>
                    <a:pt x="3816" y="314"/>
                    <a:pt x="2717" y="54"/>
                  </a:cubicBezTo>
                  <a:cubicBezTo>
                    <a:pt x="2561" y="18"/>
                    <a:pt x="2404" y="0"/>
                    <a:pt x="22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7"/>
            <p:cNvSpPr/>
            <p:nvPr/>
          </p:nvSpPr>
          <p:spPr>
            <a:xfrm rot="5400000">
              <a:off x="984406" y="5529069"/>
              <a:ext cx="202993" cy="189244"/>
            </a:xfrm>
            <a:custGeom>
              <a:avLst/>
              <a:gdLst/>
              <a:ahLst/>
              <a:cxnLst/>
              <a:rect l="l" t="t" r="r" b="b"/>
              <a:pathLst>
                <a:path w="4385" h="4088" extrusionOk="0">
                  <a:moveTo>
                    <a:pt x="2187" y="0"/>
                  </a:moveTo>
                  <a:cubicBezTo>
                    <a:pt x="1196" y="0"/>
                    <a:pt x="327" y="723"/>
                    <a:pt x="172" y="1731"/>
                  </a:cubicBezTo>
                  <a:cubicBezTo>
                    <a:pt x="1" y="2848"/>
                    <a:pt x="764" y="3892"/>
                    <a:pt x="1881" y="4063"/>
                  </a:cubicBezTo>
                  <a:cubicBezTo>
                    <a:pt x="1987" y="4080"/>
                    <a:pt x="2093" y="4088"/>
                    <a:pt x="2197" y="4088"/>
                  </a:cubicBezTo>
                  <a:cubicBezTo>
                    <a:pt x="3186" y="4088"/>
                    <a:pt x="4056" y="3364"/>
                    <a:pt x="4213" y="2354"/>
                  </a:cubicBezTo>
                  <a:cubicBezTo>
                    <a:pt x="4385" y="1240"/>
                    <a:pt x="3618" y="196"/>
                    <a:pt x="2504" y="25"/>
                  </a:cubicBezTo>
                  <a:cubicBezTo>
                    <a:pt x="2398" y="8"/>
                    <a:pt x="2292" y="0"/>
                    <a:pt x="21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7"/>
            <p:cNvSpPr/>
            <p:nvPr/>
          </p:nvSpPr>
          <p:spPr>
            <a:xfrm rot="5400000">
              <a:off x="705632" y="5789927"/>
              <a:ext cx="208270" cy="189336"/>
            </a:xfrm>
            <a:custGeom>
              <a:avLst/>
              <a:gdLst/>
              <a:ahLst/>
              <a:cxnLst/>
              <a:rect l="l" t="t" r="r" b="b"/>
              <a:pathLst>
                <a:path w="4499" h="4090" extrusionOk="0">
                  <a:moveTo>
                    <a:pt x="2248" y="0"/>
                  </a:moveTo>
                  <a:cubicBezTo>
                    <a:pt x="1321" y="0"/>
                    <a:pt x="480" y="635"/>
                    <a:pt x="260" y="1576"/>
                  </a:cubicBezTo>
                  <a:cubicBezTo>
                    <a:pt x="0" y="2675"/>
                    <a:pt x="683" y="3776"/>
                    <a:pt x="1782" y="4036"/>
                  </a:cubicBezTo>
                  <a:cubicBezTo>
                    <a:pt x="1938" y="4072"/>
                    <a:pt x="2095" y="4090"/>
                    <a:pt x="2250" y="4090"/>
                  </a:cubicBezTo>
                  <a:cubicBezTo>
                    <a:pt x="3177" y="4090"/>
                    <a:pt x="4018" y="3455"/>
                    <a:pt x="4238" y="2514"/>
                  </a:cubicBezTo>
                  <a:cubicBezTo>
                    <a:pt x="4498" y="1413"/>
                    <a:pt x="3815" y="314"/>
                    <a:pt x="2717" y="54"/>
                  </a:cubicBezTo>
                  <a:cubicBezTo>
                    <a:pt x="2560" y="18"/>
                    <a:pt x="2403" y="0"/>
                    <a:pt x="22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7"/>
            <p:cNvSpPr/>
            <p:nvPr/>
          </p:nvSpPr>
          <p:spPr>
            <a:xfrm rot="5400000">
              <a:off x="984429" y="5789719"/>
              <a:ext cx="202946" cy="189244"/>
            </a:xfrm>
            <a:custGeom>
              <a:avLst/>
              <a:gdLst/>
              <a:ahLst/>
              <a:cxnLst/>
              <a:rect l="l" t="t" r="r" b="b"/>
              <a:pathLst>
                <a:path w="4384" h="4088" extrusionOk="0">
                  <a:moveTo>
                    <a:pt x="2190" y="1"/>
                  </a:moveTo>
                  <a:cubicBezTo>
                    <a:pt x="1197" y="1"/>
                    <a:pt x="327" y="722"/>
                    <a:pt x="171" y="1734"/>
                  </a:cubicBezTo>
                  <a:cubicBezTo>
                    <a:pt x="0" y="2848"/>
                    <a:pt x="764" y="3892"/>
                    <a:pt x="1880" y="4063"/>
                  </a:cubicBezTo>
                  <a:cubicBezTo>
                    <a:pt x="1987" y="4080"/>
                    <a:pt x="2093" y="4088"/>
                    <a:pt x="2197" y="4088"/>
                  </a:cubicBezTo>
                  <a:cubicBezTo>
                    <a:pt x="3188" y="4088"/>
                    <a:pt x="4057" y="3365"/>
                    <a:pt x="4212" y="2357"/>
                  </a:cubicBezTo>
                  <a:cubicBezTo>
                    <a:pt x="4384" y="1240"/>
                    <a:pt x="3620" y="196"/>
                    <a:pt x="2504" y="25"/>
                  </a:cubicBezTo>
                  <a:cubicBezTo>
                    <a:pt x="2398" y="9"/>
                    <a:pt x="2293" y="1"/>
                    <a:pt x="2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7"/>
            <p:cNvSpPr/>
            <p:nvPr/>
          </p:nvSpPr>
          <p:spPr>
            <a:xfrm rot="5400000">
              <a:off x="991234" y="4866785"/>
              <a:ext cx="189244" cy="189244"/>
            </a:xfrm>
            <a:custGeom>
              <a:avLst/>
              <a:gdLst/>
              <a:ahLst/>
              <a:cxnLst/>
              <a:rect l="l" t="t" r="r" b="b"/>
              <a:pathLst>
                <a:path w="4088" h="4088" extrusionOk="0">
                  <a:moveTo>
                    <a:pt x="2044" y="0"/>
                  </a:moveTo>
                  <a:cubicBezTo>
                    <a:pt x="917" y="0"/>
                    <a:pt x="0" y="914"/>
                    <a:pt x="0" y="2044"/>
                  </a:cubicBezTo>
                  <a:cubicBezTo>
                    <a:pt x="0" y="3174"/>
                    <a:pt x="917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7"/>
            <p:cNvSpPr/>
            <p:nvPr/>
          </p:nvSpPr>
          <p:spPr>
            <a:xfrm rot="5400000">
              <a:off x="715215" y="4866762"/>
              <a:ext cx="189244" cy="189290"/>
            </a:xfrm>
            <a:custGeom>
              <a:avLst/>
              <a:gdLst/>
              <a:ahLst/>
              <a:cxnLst/>
              <a:rect l="l" t="t" r="r" b="b"/>
              <a:pathLst>
                <a:path w="4088" h="4089" extrusionOk="0">
                  <a:moveTo>
                    <a:pt x="2044" y="1"/>
                  </a:moveTo>
                  <a:cubicBezTo>
                    <a:pt x="917" y="1"/>
                    <a:pt x="0" y="915"/>
                    <a:pt x="0" y="2045"/>
                  </a:cubicBezTo>
                  <a:cubicBezTo>
                    <a:pt x="0" y="3174"/>
                    <a:pt x="917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7"/>
            <p:cNvSpPr/>
            <p:nvPr/>
          </p:nvSpPr>
          <p:spPr>
            <a:xfrm rot="5400000">
              <a:off x="991234" y="4606159"/>
              <a:ext cx="189244" cy="189244"/>
            </a:xfrm>
            <a:custGeom>
              <a:avLst/>
              <a:gdLst/>
              <a:ahLst/>
              <a:cxnLst/>
              <a:rect l="l" t="t" r="r" b="b"/>
              <a:pathLst>
                <a:path w="4088" h="4088" extrusionOk="0">
                  <a:moveTo>
                    <a:pt x="2044" y="0"/>
                  </a:moveTo>
                  <a:cubicBezTo>
                    <a:pt x="914" y="0"/>
                    <a:pt x="0" y="914"/>
                    <a:pt x="0" y="2044"/>
                  </a:cubicBezTo>
                  <a:cubicBezTo>
                    <a:pt x="0" y="3174"/>
                    <a:pt x="914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7"/>
            <p:cNvSpPr/>
            <p:nvPr/>
          </p:nvSpPr>
          <p:spPr>
            <a:xfrm rot="5400000">
              <a:off x="715215" y="4606135"/>
              <a:ext cx="189244" cy="189290"/>
            </a:xfrm>
            <a:custGeom>
              <a:avLst/>
              <a:gdLst/>
              <a:ahLst/>
              <a:cxnLst/>
              <a:rect l="l" t="t" r="r" b="b"/>
              <a:pathLst>
                <a:path w="4088" h="4089" extrusionOk="0">
                  <a:moveTo>
                    <a:pt x="2044" y="1"/>
                  </a:moveTo>
                  <a:cubicBezTo>
                    <a:pt x="914" y="1"/>
                    <a:pt x="0" y="915"/>
                    <a:pt x="0" y="2045"/>
                  </a:cubicBezTo>
                  <a:cubicBezTo>
                    <a:pt x="0" y="3174"/>
                    <a:pt x="914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 rot="5400000">
              <a:off x="991211" y="4345416"/>
              <a:ext cx="189290" cy="189244"/>
            </a:xfrm>
            <a:custGeom>
              <a:avLst/>
              <a:gdLst/>
              <a:ahLst/>
              <a:cxnLst/>
              <a:rect l="l" t="t" r="r" b="b"/>
              <a:pathLst>
                <a:path w="4089" h="4088" extrusionOk="0">
                  <a:moveTo>
                    <a:pt x="2044" y="0"/>
                  </a:moveTo>
                  <a:cubicBezTo>
                    <a:pt x="917" y="0"/>
                    <a:pt x="0" y="914"/>
                    <a:pt x="0" y="2044"/>
                  </a:cubicBezTo>
                  <a:cubicBezTo>
                    <a:pt x="0" y="3174"/>
                    <a:pt x="917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 rot="5400000">
              <a:off x="715192" y="4345393"/>
              <a:ext cx="189290" cy="189290"/>
            </a:xfrm>
            <a:custGeom>
              <a:avLst/>
              <a:gdLst/>
              <a:ahLst/>
              <a:cxnLst/>
              <a:rect l="l" t="t" r="r" b="b"/>
              <a:pathLst>
                <a:path w="4089" h="4089" extrusionOk="0">
                  <a:moveTo>
                    <a:pt x="2044" y="1"/>
                  </a:moveTo>
                  <a:cubicBezTo>
                    <a:pt x="917" y="1"/>
                    <a:pt x="0" y="915"/>
                    <a:pt x="0" y="2045"/>
                  </a:cubicBezTo>
                  <a:cubicBezTo>
                    <a:pt x="0" y="3174"/>
                    <a:pt x="917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9" name="Google Shape;959;p27"/>
          <p:cNvSpPr txBox="1"/>
          <p:nvPr/>
        </p:nvSpPr>
        <p:spPr>
          <a:xfrm>
            <a:off x="5067263" y="2684625"/>
            <a:ext cx="31899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CREDITS: This presentation template was created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and includes icons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infographics &amp; images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800920245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28"/>
          <p:cNvSpPr/>
          <p:nvPr/>
        </p:nvSpPr>
        <p:spPr>
          <a:xfrm>
            <a:off x="1971727" y="1785810"/>
            <a:ext cx="7248277" cy="3427334"/>
          </a:xfrm>
          <a:custGeom>
            <a:avLst/>
            <a:gdLst/>
            <a:ahLst/>
            <a:cxnLst/>
            <a:rect l="l" t="t" r="r" b="b"/>
            <a:pathLst>
              <a:path w="132643" h="62720" extrusionOk="0">
                <a:moveTo>
                  <a:pt x="131081" y="1"/>
                </a:moveTo>
                <a:cubicBezTo>
                  <a:pt x="128947" y="1"/>
                  <a:pt x="125580" y="2449"/>
                  <a:pt x="127389" y="19117"/>
                </a:cubicBezTo>
                <a:cubicBezTo>
                  <a:pt x="129850" y="41827"/>
                  <a:pt x="128063" y="59008"/>
                  <a:pt x="91588" y="59008"/>
                </a:cubicBezTo>
                <a:cubicBezTo>
                  <a:pt x="90157" y="59008"/>
                  <a:pt x="88671" y="58982"/>
                  <a:pt x="87131" y="58928"/>
                </a:cubicBezTo>
                <a:cubicBezTo>
                  <a:pt x="63856" y="57630"/>
                  <a:pt x="38953" y="53986"/>
                  <a:pt x="21756" y="53986"/>
                </a:cubicBezTo>
                <a:cubicBezTo>
                  <a:pt x="8821" y="53986"/>
                  <a:pt x="245" y="56047"/>
                  <a:pt x="1" y="62720"/>
                </a:cubicBezTo>
                <a:lnTo>
                  <a:pt x="132642" y="62720"/>
                </a:lnTo>
                <a:lnTo>
                  <a:pt x="132642" y="424"/>
                </a:lnTo>
                <a:cubicBezTo>
                  <a:pt x="132642" y="424"/>
                  <a:pt x="131968" y="1"/>
                  <a:pt x="1310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28"/>
          <p:cNvSpPr/>
          <p:nvPr/>
        </p:nvSpPr>
        <p:spPr>
          <a:xfrm>
            <a:off x="2393145" y="1662513"/>
            <a:ext cx="6902988" cy="3612283"/>
          </a:xfrm>
          <a:custGeom>
            <a:avLst/>
            <a:gdLst/>
            <a:ahLst/>
            <a:cxnLst/>
            <a:rect l="l" t="t" r="r" b="b"/>
            <a:pathLst>
              <a:path w="135772" h="71045" fill="none" extrusionOk="0">
                <a:moveTo>
                  <a:pt x="135771" y="5189"/>
                </a:moveTo>
                <a:cubicBezTo>
                  <a:pt x="135771" y="5189"/>
                  <a:pt x="127773" y="0"/>
                  <a:pt x="130393" y="24952"/>
                </a:cubicBezTo>
                <a:cubicBezTo>
                  <a:pt x="133011" y="49901"/>
                  <a:pt x="130933" y="68539"/>
                  <a:pt x="89187" y="67035"/>
                </a:cubicBezTo>
                <a:cubicBezTo>
                  <a:pt x="47442" y="64631"/>
                  <a:pt x="582" y="54614"/>
                  <a:pt x="1" y="71045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259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28"/>
          <p:cNvSpPr/>
          <p:nvPr/>
        </p:nvSpPr>
        <p:spPr>
          <a:xfrm>
            <a:off x="-304800" y="-304800"/>
            <a:ext cx="4033956" cy="3536441"/>
          </a:xfrm>
          <a:custGeom>
            <a:avLst/>
            <a:gdLst/>
            <a:ahLst/>
            <a:cxnLst/>
            <a:rect l="l" t="t" r="r" b="b"/>
            <a:pathLst>
              <a:path w="89539" h="78496" extrusionOk="0">
                <a:moveTo>
                  <a:pt x="1" y="0"/>
                </a:moveTo>
                <a:lnTo>
                  <a:pt x="1" y="78496"/>
                </a:lnTo>
                <a:cubicBezTo>
                  <a:pt x="1" y="78496"/>
                  <a:pt x="21981" y="73533"/>
                  <a:pt x="12297" y="40721"/>
                </a:cubicBezTo>
                <a:cubicBezTo>
                  <a:pt x="5116" y="16396"/>
                  <a:pt x="15596" y="10505"/>
                  <a:pt x="34765" y="10505"/>
                </a:cubicBezTo>
                <a:cubicBezTo>
                  <a:pt x="41452" y="10505"/>
                  <a:pt x="49196" y="11222"/>
                  <a:pt x="57617" y="12123"/>
                </a:cubicBezTo>
                <a:cubicBezTo>
                  <a:pt x="60886" y="12473"/>
                  <a:pt x="63794" y="12630"/>
                  <a:pt x="66380" y="12630"/>
                </a:cubicBezTo>
                <a:cubicBezTo>
                  <a:pt x="89538" y="12630"/>
                  <a:pt x="86840" y="0"/>
                  <a:pt x="868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28"/>
          <p:cNvSpPr/>
          <p:nvPr/>
        </p:nvSpPr>
        <p:spPr>
          <a:xfrm>
            <a:off x="-482917" y="-360508"/>
            <a:ext cx="4122160" cy="3560191"/>
          </a:xfrm>
          <a:custGeom>
            <a:avLst/>
            <a:gdLst/>
            <a:ahLst/>
            <a:cxnLst/>
            <a:rect l="l" t="t" r="r" b="b"/>
            <a:pathLst>
              <a:path w="95189" h="82212" fill="none" extrusionOk="0">
                <a:moveTo>
                  <a:pt x="91672" y="0"/>
                </a:moveTo>
                <a:cubicBezTo>
                  <a:pt x="91672" y="0"/>
                  <a:pt x="95189" y="16346"/>
                  <a:pt x="60821" y="12697"/>
                </a:cubicBezTo>
                <a:cubicBezTo>
                  <a:pt x="26453" y="9046"/>
                  <a:pt x="2758" y="8285"/>
                  <a:pt x="12982" y="42650"/>
                </a:cubicBezTo>
                <a:cubicBezTo>
                  <a:pt x="23204" y="77013"/>
                  <a:pt x="0" y="82212"/>
                  <a:pt x="0" y="82212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259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93955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29"/>
          <p:cNvSpPr/>
          <p:nvPr/>
        </p:nvSpPr>
        <p:spPr>
          <a:xfrm flipH="1">
            <a:off x="5249452" y="-304800"/>
            <a:ext cx="4033956" cy="3536441"/>
          </a:xfrm>
          <a:custGeom>
            <a:avLst/>
            <a:gdLst/>
            <a:ahLst/>
            <a:cxnLst/>
            <a:rect l="l" t="t" r="r" b="b"/>
            <a:pathLst>
              <a:path w="89539" h="78496" extrusionOk="0">
                <a:moveTo>
                  <a:pt x="1" y="0"/>
                </a:moveTo>
                <a:lnTo>
                  <a:pt x="1" y="78496"/>
                </a:lnTo>
                <a:cubicBezTo>
                  <a:pt x="1" y="78496"/>
                  <a:pt x="21981" y="73533"/>
                  <a:pt x="12297" y="40721"/>
                </a:cubicBezTo>
                <a:cubicBezTo>
                  <a:pt x="5116" y="16396"/>
                  <a:pt x="15596" y="10505"/>
                  <a:pt x="34765" y="10505"/>
                </a:cubicBezTo>
                <a:cubicBezTo>
                  <a:pt x="41452" y="10505"/>
                  <a:pt x="49196" y="11222"/>
                  <a:pt x="57617" y="12123"/>
                </a:cubicBezTo>
                <a:cubicBezTo>
                  <a:pt x="60886" y="12473"/>
                  <a:pt x="63794" y="12630"/>
                  <a:pt x="66380" y="12630"/>
                </a:cubicBezTo>
                <a:cubicBezTo>
                  <a:pt x="89538" y="12630"/>
                  <a:pt x="86840" y="0"/>
                  <a:pt x="868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29"/>
          <p:cNvSpPr/>
          <p:nvPr/>
        </p:nvSpPr>
        <p:spPr>
          <a:xfrm flipH="1">
            <a:off x="5339365" y="-360508"/>
            <a:ext cx="4122160" cy="3560191"/>
          </a:xfrm>
          <a:custGeom>
            <a:avLst/>
            <a:gdLst/>
            <a:ahLst/>
            <a:cxnLst/>
            <a:rect l="l" t="t" r="r" b="b"/>
            <a:pathLst>
              <a:path w="95189" h="82212" fill="none" extrusionOk="0">
                <a:moveTo>
                  <a:pt x="91672" y="0"/>
                </a:moveTo>
                <a:cubicBezTo>
                  <a:pt x="91672" y="0"/>
                  <a:pt x="95189" y="16346"/>
                  <a:pt x="60821" y="12697"/>
                </a:cubicBezTo>
                <a:cubicBezTo>
                  <a:pt x="26453" y="9046"/>
                  <a:pt x="2758" y="8285"/>
                  <a:pt x="12982" y="42650"/>
                </a:cubicBezTo>
                <a:cubicBezTo>
                  <a:pt x="23204" y="77013"/>
                  <a:pt x="0" y="82212"/>
                  <a:pt x="0" y="82212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259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29"/>
          <p:cNvSpPr/>
          <p:nvPr/>
        </p:nvSpPr>
        <p:spPr>
          <a:xfrm flipH="1">
            <a:off x="-88996" y="1785810"/>
            <a:ext cx="7248277" cy="3427334"/>
          </a:xfrm>
          <a:custGeom>
            <a:avLst/>
            <a:gdLst/>
            <a:ahLst/>
            <a:cxnLst/>
            <a:rect l="l" t="t" r="r" b="b"/>
            <a:pathLst>
              <a:path w="132643" h="62720" extrusionOk="0">
                <a:moveTo>
                  <a:pt x="131081" y="1"/>
                </a:moveTo>
                <a:cubicBezTo>
                  <a:pt x="128947" y="1"/>
                  <a:pt x="125580" y="2449"/>
                  <a:pt x="127389" y="19117"/>
                </a:cubicBezTo>
                <a:cubicBezTo>
                  <a:pt x="129850" y="41827"/>
                  <a:pt x="128063" y="59008"/>
                  <a:pt x="91588" y="59008"/>
                </a:cubicBezTo>
                <a:cubicBezTo>
                  <a:pt x="90157" y="59008"/>
                  <a:pt x="88671" y="58982"/>
                  <a:pt x="87131" y="58928"/>
                </a:cubicBezTo>
                <a:cubicBezTo>
                  <a:pt x="63856" y="57630"/>
                  <a:pt x="38953" y="53986"/>
                  <a:pt x="21756" y="53986"/>
                </a:cubicBezTo>
                <a:cubicBezTo>
                  <a:pt x="8821" y="53986"/>
                  <a:pt x="245" y="56047"/>
                  <a:pt x="1" y="62720"/>
                </a:cubicBezTo>
                <a:lnTo>
                  <a:pt x="132642" y="62720"/>
                </a:lnTo>
                <a:lnTo>
                  <a:pt x="132642" y="424"/>
                </a:lnTo>
                <a:cubicBezTo>
                  <a:pt x="132642" y="424"/>
                  <a:pt x="131968" y="1"/>
                  <a:pt x="1310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29"/>
          <p:cNvSpPr/>
          <p:nvPr/>
        </p:nvSpPr>
        <p:spPr>
          <a:xfrm flipH="1">
            <a:off x="-165125" y="1662513"/>
            <a:ext cx="6902988" cy="3612283"/>
          </a:xfrm>
          <a:custGeom>
            <a:avLst/>
            <a:gdLst/>
            <a:ahLst/>
            <a:cxnLst/>
            <a:rect l="l" t="t" r="r" b="b"/>
            <a:pathLst>
              <a:path w="135772" h="71045" fill="none" extrusionOk="0">
                <a:moveTo>
                  <a:pt x="135771" y="5189"/>
                </a:moveTo>
                <a:cubicBezTo>
                  <a:pt x="135771" y="5189"/>
                  <a:pt x="127773" y="0"/>
                  <a:pt x="130393" y="24952"/>
                </a:cubicBezTo>
                <a:cubicBezTo>
                  <a:pt x="133011" y="49901"/>
                  <a:pt x="130933" y="68539"/>
                  <a:pt x="89187" y="67035"/>
                </a:cubicBezTo>
                <a:cubicBezTo>
                  <a:pt x="47442" y="64631"/>
                  <a:pt x="582" y="54614"/>
                  <a:pt x="1" y="71045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259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1013958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30"/>
          <p:cNvSpPr/>
          <p:nvPr/>
        </p:nvSpPr>
        <p:spPr>
          <a:xfrm>
            <a:off x="1895527" y="1716073"/>
            <a:ext cx="7248277" cy="3427334"/>
          </a:xfrm>
          <a:custGeom>
            <a:avLst/>
            <a:gdLst/>
            <a:ahLst/>
            <a:cxnLst/>
            <a:rect l="l" t="t" r="r" b="b"/>
            <a:pathLst>
              <a:path w="132643" h="62720" extrusionOk="0">
                <a:moveTo>
                  <a:pt x="131081" y="1"/>
                </a:moveTo>
                <a:cubicBezTo>
                  <a:pt x="128947" y="1"/>
                  <a:pt x="125580" y="2449"/>
                  <a:pt x="127389" y="19117"/>
                </a:cubicBezTo>
                <a:cubicBezTo>
                  <a:pt x="129850" y="41827"/>
                  <a:pt x="128063" y="59008"/>
                  <a:pt x="91588" y="59008"/>
                </a:cubicBezTo>
                <a:cubicBezTo>
                  <a:pt x="90157" y="59008"/>
                  <a:pt x="88671" y="58982"/>
                  <a:pt x="87131" y="58928"/>
                </a:cubicBezTo>
                <a:cubicBezTo>
                  <a:pt x="63856" y="57630"/>
                  <a:pt x="38953" y="53986"/>
                  <a:pt x="21756" y="53986"/>
                </a:cubicBezTo>
                <a:cubicBezTo>
                  <a:pt x="8821" y="53986"/>
                  <a:pt x="245" y="56047"/>
                  <a:pt x="1" y="62720"/>
                </a:cubicBezTo>
                <a:lnTo>
                  <a:pt x="132642" y="62720"/>
                </a:lnTo>
                <a:lnTo>
                  <a:pt x="132642" y="424"/>
                </a:lnTo>
                <a:cubicBezTo>
                  <a:pt x="132642" y="424"/>
                  <a:pt x="131968" y="1"/>
                  <a:pt x="1310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30"/>
          <p:cNvSpPr/>
          <p:nvPr/>
        </p:nvSpPr>
        <p:spPr>
          <a:xfrm>
            <a:off x="2316945" y="1592776"/>
            <a:ext cx="6902988" cy="3612283"/>
          </a:xfrm>
          <a:custGeom>
            <a:avLst/>
            <a:gdLst/>
            <a:ahLst/>
            <a:cxnLst/>
            <a:rect l="l" t="t" r="r" b="b"/>
            <a:pathLst>
              <a:path w="135772" h="71045" fill="none" extrusionOk="0">
                <a:moveTo>
                  <a:pt x="135771" y="5189"/>
                </a:moveTo>
                <a:cubicBezTo>
                  <a:pt x="135771" y="5189"/>
                  <a:pt x="127773" y="0"/>
                  <a:pt x="130393" y="24952"/>
                </a:cubicBezTo>
                <a:cubicBezTo>
                  <a:pt x="133011" y="49901"/>
                  <a:pt x="130933" y="68539"/>
                  <a:pt x="89187" y="67035"/>
                </a:cubicBezTo>
                <a:cubicBezTo>
                  <a:pt x="47442" y="64631"/>
                  <a:pt x="582" y="54614"/>
                  <a:pt x="1" y="71045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259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30"/>
          <p:cNvSpPr/>
          <p:nvPr/>
        </p:nvSpPr>
        <p:spPr>
          <a:xfrm>
            <a:off x="0" y="0"/>
            <a:ext cx="4033956" cy="3536441"/>
          </a:xfrm>
          <a:custGeom>
            <a:avLst/>
            <a:gdLst/>
            <a:ahLst/>
            <a:cxnLst/>
            <a:rect l="l" t="t" r="r" b="b"/>
            <a:pathLst>
              <a:path w="89539" h="78496" extrusionOk="0">
                <a:moveTo>
                  <a:pt x="1" y="0"/>
                </a:moveTo>
                <a:lnTo>
                  <a:pt x="1" y="78496"/>
                </a:lnTo>
                <a:cubicBezTo>
                  <a:pt x="1" y="78496"/>
                  <a:pt x="21981" y="73533"/>
                  <a:pt x="12297" y="40721"/>
                </a:cubicBezTo>
                <a:cubicBezTo>
                  <a:pt x="5116" y="16396"/>
                  <a:pt x="15596" y="10505"/>
                  <a:pt x="34765" y="10505"/>
                </a:cubicBezTo>
                <a:cubicBezTo>
                  <a:pt x="41452" y="10505"/>
                  <a:pt x="49196" y="11222"/>
                  <a:pt x="57617" y="12123"/>
                </a:cubicBezTo>
                <a:cubicBezTo>
                  <a:pt x="60886" y="12473"/>
                  <a:pt x="63794" y="12630"/>
                  <a:pt x="66380" y="12630"/>
                </a:cubicBezTo>
                <a:cubicBezTo>
                  <a:pt x="89538" y="12630"/>
                  <a:pt x="86840" y="0"/>
                  <a:pt x="868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30"/>
          <p:cNvSpPr/>
          <p:nvPr/>
        </p:nvSpPr>
        <p:spPr>
          <a:xfrm>
            <a:off x="-178117" y="-55708"/>
            <a:ext cx="4122160" cy="3560191"/>
          </a:xfrm>
          <a:custGeom>
            <a:avLst/>
            <a:gdLst/>
            <a:ahLst/>
            <a:cxnLst/>
            <a:rect l="l" t="t" r="r" b="b"/>
            <a:pathLst>
              <a:path w="95189" h="82212" fill="none" extrusionOk="0">
                <a:moveTo>
                  <a:pt x="91672" y="0"/>
                </a:moveTo>
                <a:cubicBezTo>
                  <a:pt x="91672" y="0"/>
                  <a:pt x="95189" y="16346"/>
                  <a:pt x="60821" y="12697"/>
                </a:cubicBezTo>
                <a:cubicBezTo>
                  <a:pt x="26453" y="9046"/>
                  <a:pt x="2758" y="8285"/>
                  <a:pt x="12982" y="42650"/>
                </a:cubicBezTo>
                <a:cubicBezTo>
                  <a:pt x="23204" y="77013"/>
                  <a:pt x="0" y="82212"/>
                  <a:pt x="0" y="82212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259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562306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1971727" y="1785810"/>
            <a:ext cx="7248277" cy="3427334"/>
          </a:xfrm>
          <a:custGeom>
            <a:avLst/>
            <a:gdLst/>
            <a:ahLst/>
            <a:cxnLst/>
            <a:rect l="l" t="t" r="r" b="b"/>
            <a:pathLst>
              <a:path w="132643" h="62720" extrusionOk="0">
                <a:moveTo>
                  <a:pt x="131081" y="1"/>
                </a:moveTo>
                <a:cubicBezTo>
                  <a:pt x="128947" y="1"/>
                  <a:pt x="125580" y="2449"/>
                  <a:pt x="127389" y="19117"/>
                </a:cubicBezTo>
                <a:cubicBezTo>
                  <a:pt x="129850" y="41827"/>
                  <a:pt x="128063" y="59008"/>
                  <a:pt x="91588" y="59008"/>
                </a:cubicBezTo>
                <a:cubicBezTo>
                  <a:pt x="90157" y="59008"/>
                  <a:pt x="88671" y="58982"/>
                  <a:pt x="87131" y="58928"/>
                </a:cubicBezTo>
                <a:cubicBezTo>
                  <a:pt x="63856" y="57630"/>
                  <a:pt x="38953" y="53986"/>
                  <a:pt x="21756" y="53986"/>
                </a:cubicBezTo>
                <a:cubicBezTo>
                  <a:pt x="8821" y="53986"/>
                  <a:pt x="245" y="56047"/>
                  <a:pt x="1" y="62720"/>
                </a:cubicBezTo>
                <a:lnTo>
                  <a:pt x="132642" y="62720"/>
                </a:lnTo>
                <a:lnTo>
                  <a:pt x="132642" y="424"/>
                </a:lnTo>
                <a:cubicBezTo>
                  <a:pt x="132642" y="424"/>
                  <a:pt x="131968" y="1"/>
                  <a:pt x="1310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2393145" y="1662513"/>
            <a:ext cx="6902988" cy="3612283"/>
          </a:xfrm>
          <a:custGeom>
            <a:avLst/>
            <a:gdLst/>
            <a:ahLst/>
            <a:cxnLst/>
            <a:rect l="l" t="t" r="r" b="b"/>
            <a:pathLst>
              <a:path w="135772" h="71045" fill="none" extrusionOk="0">
                <a:moveTo>
                  <a:pt x="135771" y="5189"/>
                </a:moveTo>
                <a:cubicBezTo>
                  <a:pt x="135771" y="5189"/>
                  <a:pt x="127773" y="0"/>
                  <a:pt x="130393" y="24952"/>
                </a:cubicBezTo>
                <a:cubicBezTo>
                  <a:pt x="133011" y="49901"/>
                  <a:pt x="130933" y="68539"/>
                  <a:pt x="89187" y="67035"/>
                </a:cubicBezTo>
                <a:cubicBezTo>
                  <a:pt x="47442" y="64631"/>
                  <a:pt x="582" y="54614"/>
                  <a:pt x="1" y="71045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259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-304800" y="-304800"/>
            <a:ext cx="4033956" cy="3536441"/>
          </a:xfrm>
          <a:custGeom>
            <a:avLst/>
            <a:gdLst/>
            <a:ahLst/>
            <a:cxnLst/>
            <a:rect l="l" t="t" r="r" b="b"/>
            <a:pathLst>
              <a:path w="89539" h="78496" extrusionOk="0">
                <a:moveTo>
                  <a:pt x="1" y="0"/>
                </a:moveTo>
                <a:lnTo>
                  <a:pt x="1" y="78496"/>
                </a:lnTo>
                <a:cubicBezTo>
                  <a:pt x="1" y="78496"/>
                  <a:pt x="21981" y="73533"/>
                  <a:pt x="12297" y="40721"/>
                </a:cubicBezTo>
                <a:cubicBezTo>
                  <a:pt x="5116" y="16396"/>
                  <a:pt x="15596" y="10505"/>
                  <a:pt x="34765" y="10505"/>
                </a:cubicBezTo>
                <a:cubicBezTo>
                  <a:pt x="41452" y="10505"/>
                  <a:pt x="49196" y="11222"/>
                  <a:pt x="57617" y="12123"/>
                </a:cubicBezTo>
                <a:cubicBezTo>
                  <a:pt x="60886" y="12473"/>
                  <a:pt x="63794" y="12630"/>
                  <a:pt x="66380" y="12630"/>
                </a:cubicBezTo>
                <a:cubicBezTo>
                  <a:pt x="89538" y="12630"/>
                  <a:pt x="86840" y="0"/>
                  <a:pt x="868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-482917" y="-360508"/>
            <a:ext cx="4122160" cy="3560191"/>
          </a:xfrm>
          <a:custGeom>
            <a:avLst/>
            <a:gdLst/>
            <a:ahLst/>
            <a:cxnLst/>
            <a:rect l="l" t="t" r="r" b="b"/>
            <a:pathLst>
              <a:path w="95189" h="82212" fill="none" extrusionOk="0">
                <a:moveTo>
                  <a:pt x="91672" y="0"/>
                </a:moveTo>
                <a:cubicBezTo>
                  <a:pt x="91672" y="0"/>
                  <a:pt x="95189" y="16346"/>
                  <a:pt x="60821" y="12697"/>
                </a:cubicBezTo>
                <a:cubicBezTo>
                  <a:pt x="26453" y="9046"/>
                  <a:pt x="2758" y="8285"/>
                  <a:pt x="12982" y="42650"/>
                </a:cubicBezTo>
                <a:cubicBezTo>
                  <a:pt x="23204" y="77013"/>
                  <a:pt x="0" y="82212"/>
                  <a:pt x="0" y="82212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259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0000" y="5394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30" name="Google Shape;30;p4"/>
          <p:cNvGrpSpPr/>
          <p:nvPr/>
        </p:nvGrpSpPr>
        <p:grpSpPr>
          <a:xfrm>
            <a:off x="482399" y="4568868"/>
            <a:ext cx="465425" cy="1643337"/>
            <a:chOff x="715099" y="4345393"/>
            <a:chExt cx="465425" cy="1643337"/>
          </a:xfrm>
        </p:grpSpPr>
        <p:sp>
          <p:nvSpPr>
            <p:cNvPr id="31" name="Google Shape;31;p4"/>
            <p:cNvSpPr/>
            <p:nvPr/>
          </p:nvSpPr>
          <p:spPr>
            <a:xfrm rot="5400000">
              <a:off x="705725" y="5268489"/>
              <a:ext cx="208131" cy="189290"/>
            </a:xfrm>
            <a:custGeom>
              <a:avLst/>
              <a:gdLst/>
              <a:ahLst/>
              <a:cxnLst/>
              <a:rect l="l" t="t" r="r" b="b"/>
              <a:pathLst>
                <a:path w="4496" h="4089" extrusionOk="0">
                  <a:moveTo>
                    <a:pt x="2248" y="0"/>
                  </a:moveTo>
                  <a:cubicBezTo>
                    <a:pt x="1321" y="0"/>
                    <a:pt x="480" y="635"/>
                    <a:pt x="260" y="1576"/>
                  </a:cubicBezTo>
                  <a:cubicBezTo>
                    <a:pt x="0" y="2675"/>
                    <a:pt x="683" y="3776"/>
                    <a:pt x="1782" y="4033"/>
                  </a:cubicBezTo>
                  <a:cubicBezTo>
                    <a:pt x="1940" y="4070"/>
                    <a:pt x="2098" y="4088"/>
                    <a:pt x="2253" y="4088"/>
                  </a:cubicBezTo>
                  <a:cubicBezTo>
                    <a:pt x="3180" y="4088"/>
                    <a:pt x="4018" y="3454"/>
                    <a:pt x="4238" y="2511"/>
                  </a:cubicBezTo>
                  <a:cubicBezTo>
                    <a:pt x="4496" y="1413"/>
                    <a:pt x="3815" y="314"/>
                    <a:pt x="2717" y="54"/>
                  </a:cubicBezTo>
                  <a:cubicBezTo>
                    <a:pt x="2560" y="18"/>
                    <a:pt x="2403" y="0"/>
                    <a:pt x="22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 rot="5400000">
              <a:off x="984359" y="5268396"/>
              <a:ext cx="203085" cy="189244"/>
            </a:xfrm>
            <a:custGeom>
              <a:avLst/>
              <a:gdLst/>
              <a:ahLst/>
              <a:cxnLst/>
              <a:rect l="l" t="t" r="r" b="b"/>
              <a:pathLst>
                <a:path w="4387" h="4088" extrusionOk="0">
                  <a:moveTo>
                    <a:pt x="2190" y="1"/>
                  </a:moveTo>
                  <a:cubicBezTo>
                    <a:pt x="1200" y="1"/>
                    <a:pt x="329" y="722"/>
                    <a:pt x="174" y="1734"/>
                  </a:cubicBezTo>
                  <a:cubicBezTo>
                    <a:pt x="0" y="2848"/>
                    <a:pt x="766" y="3892"/>
                    <a:pt x="1880" y="4063"/>
                  </a:cubicBezTo>
                  <a:cubicBezTo>
                    <a:pt x="1987" y="4080"/>
                    <a:pt x="2093" y="4088"/>
                    <a:pt x="2197" y="4088"/>
                  </a:cubicBezTo>
                  <a:cubicBezTo>
                    <a:pt x="3188" y="4088"/>
                    <a:pt x="4057" y="3365"/>
                    <a:pt x="4212" y="2357"/>
                  </a:cubicBezTo>
                  <a:cubicBezTo>
                    <a:pt x="4386" y="1240"/>
                    <a:pt x="3620" y="196"/>
                    <a:pt x="2504" y="25"/>
                  </a:cubicBezTo>
                  <a:cubicBezTo>
                    <a:pt x="2398" y="9"/>
                    <a:pt x="2294" y="1"/>
                    <a:pt x="2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5400000">
              <a:off x="705702" y="5529231"/>
              <a:ext cx="208177" cy="189290"/>
            </a:xfrm>
            <a:custGeom>
              <a:avLst/>
              <a:gdLst/>
              <a:ahLst/>
              <a:cxnLst/>
              <a:rect l="l" t="t" r="r" b="b"/>
              <a:pathLst>
                <a:path w="4497" h="4089" extrusionOk="0">
                  <a:moveTo>
                    <a:pt x="2249" y="0"/>
                  </a:moveTo>
                  <a:cubicBezTo>
                    <a:pt x="1322" y="0"/>
                    <a:pt x="481" y="635"/>
                    <a:pt x="258" y="1576"/>
                  </a:cubicBezTo>
                  <a:cubicBezTo>
                    <a:pt x="1" y="2675"/>
                    <a:pt x="681" y="3776"/>
                    <a:pt x="1780" y="4033"/>
                  </a:cubicBezTo>
                  <a:cubicBezTo>
                    <a:pt x="1938" y="4070"/>
                    <a:pt x="2097" y="4088"/>
                    <a:pt x="2252" y="4088"/>
                  </a:cubicBezTo>
                  <a:cubicBezTo>
                    <a:pt x="3180" y="4088"/>
                    <a:pt x="4017" y="3454"/>
                    <a:pt x="4239" y="2511"/>
                  </a:cubicBezTo>
                  <a:cubicBezTo>
                    <a:pt x="4496" y="1413"/>
                    <a:pt x="3816" y="314"/>
                    <a:pt x="2717" y="54"/>
                  </a:cubicBezTo>
                  <a:cubicBezTo>
                    <a:pt x="2561" y="18"/>
                    <a:pt x="2404" y="0"/>
                    <a:pt x="22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 rot="5400000">
              <a:off x="984406" y="5529069"/>
              <a:ext cx="202993" cy="189244"/>
            </a:xfrm>
            <a:custGeom>
              <a:avLst/>
              <a:gdLst/>
              <a:ahLst/>
              <a:cxnLst/>
              <a:rect l="l" t="t" r="r" b="b"/>
              <a:pathLst>
                <a:path w="4385" h="4088" extrusionOk="0">
                  <a:moveTo>
                    <a:pt x="2187" y="0"/>
                  </a:moveTo>
                  <a:cubicBezTo>
                    <a:pt x="1196" y="0"/>
                    <a:pt x="327" y="723"/>
                    <a:pt x="172" y="1731"/>
                  </a:cubicBezTo>
                  <a:cubicBezTo>
                    <a:pt x="1" y="2848"/>
                    <a:pt x="764" y="3892"/>
                    <a:pt x="1881" y="4063"/>
                  </a:cubicBezTo>
                  <a:cubicBezTo>
                    <a:pt x="1987" y="4080"/>
                    <a:pt x="2093" y="4088"/>
                    <a:pt x="2197" y="4088"/>
                  </a:cubicBezTo>
                  <a:cubicBezTo>
                    <a:pt x="3186" y="4088"/>
                    <a:pt x="4056" y="3364"/>
                    <a:pt x="4213" y="2354"/>
                  </a:cubicBezTo>
                  <a:cubicBezTo>
                    <a:pt x="4385" y="1240"/>
                    <a:pt x="3618" y="196"/>
                    <a:pt x="2504" y="25"/>
                  </a:cubicBezTo>
                  <a:cubicBezTo>
                    <a:pt x="2398" y="8"/>
                    <a:pt x="2292" y="0"/>
                    <a:pt x="21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 rot="5400000">
              <a:off x="705632" y="5789927"/>
              <a:ext cx="208270" cy="189336"/>
            </a:xfrm>
            <a:custGeom>
              <a:avLst/>
              <a:gdLst/>
              <a:ahLst/>
              <a:cxnLst/>
              <a:rect l="l" t="t" r="r" b="b"/>
              <a:pathLst>
                <a:path w="4499" h="4090" extrusionOk="0">
                  <a:moveTo>
                    <a:pt x="2248" y="0"/>
                  </a:moveTo>
                  <a:cubicBezTo>
                    <a:pt x="1321" y="0"/>
                    <a:pt x="480" y="635"/>
                    <a:pt x="260" y="1576"/>
                  </a:cubicBezTo>
                  <a:cubicBezTo>
                    <a:pt x="0" y="2675"/>
                    <a:pt x="683" y="3776"/>
                    <a:pt x="1782" y="4036"/>
                  </a:cubicBezTo>
                  <a:cubicBezTo>
                    <a:pt x="1938" y="4072"/>
                    <a:pt x="2095" y="4090"/>
                    <a:pt x="2250" y="4090"/>
                  </a:cubicBezTo>
                  <a:cubicBezTo>
                    <a:pt x="3177" y="4090"/>
                    <a:pt x="4018" y="3455"/>
                    <a:pt x="4238" y="2514"/>
                  </a:cubicBezTo>
                  <a:cubicBezTo>
                    <a:pt x="4498" y="1413"/>
                    <a:pt x="3815" y="314"/>
                    <a:pt x="2717" y="54"/>
                  </a:cubicBezTo>
                  <a:cubicBezTo>
                    <a:pt x="2560" y="18"/>
                    <a:pt x="2403" y="0"/>
                    <a:pt x="22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 rot="5400000">
              <a:off x="984429" y="5789719"/>
              <a:ext cx="202946" cy="189244"/>
            </a:xfrm>
            <a:custGeom>
              <a:avLst/>
              <a:gdLst/>
              <a:ahLst/>
              <a:cxnLst/>
              <a:rect l="l" t="t" r="r" b="b"/>
              <a:pathLst>
                <a:path w="4384" h="4088" extrusionOk="0">
                  <a:moveTo>
                    <a:pt x="2190" y="1"/>
                  </a:moveTo>
                  <a:cubicBezTo>
                    <a:pt x="1197" y="1"/>
                    <a:pt x="327" y="722"/>
                    <a:pt x="171" y="1734"/>
                  </a:cubicBezTo>
                  <a:cubicBezTo>
                    <a:pt x="0" y="2848"/>
                    <a:pt x="764" y="3892"/>
                    <a:pt x="1880" y="4063"/>
                  </a:cubicBezTo>
                  <a:cubicBezTo>
                    <a:pt x="1987" y="4080"/>
                    <a:pt x="2093" y="4088"/>
                    <a:pt x="2197" y="4088"/>
                  </a:cubicBezTo>
                  <a:cubicBezTo>
                    <a:pt x="3188" y="4088"/>
                    <a:pt x="4057" y="3365"/>
                    <a:pt x="4212" y="2357"/>
                  </a:cubicBezTo>
                  <a:cubicBezTo>
                    <a:pt x="4384" y="1240"/>
                    <a:pt x="3620" y="196"/>
                    <a:pt x="2504" y="25"/>
                  </a:cubicBezTo>
                  <a:cubicBezTo>
                    <a:pt x="2398" y="9"/>
                    <a:pt x="2293" y="1"/>
                    <a:pt x="2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5400000">
              <a:off x="991234" y="4866785"/>
              <a:ext cx="189244" cy="189244"/>
            </a:xfrm>
            <a:custGeom>
              <a:avLst/>
              <a:gdLst/>
              <a:ahLst/>
              <a:cxnLst/>
              <a:rect l="l" t="t" r="r" b="b"/>
              <a:pathLst>
                <a:path w="4088" h="4088" extrusionOk="0">
                  <a:moveTo>
                    <a:pt x="2044" y="0"/>
                  </a:moveTo>
                  <a:cubicBezTo>
                    <a:pt x="917" y="0"/>
                    <a:pt x="0" y="914"/>
                    <a:pt x="0" y="2044"/>
                  </a:cubicBezTo>
                  <a:cubicBezTo>
                    <a:pt x="0" y="3174"/>
                    <a:pt x="917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 rot="5400000">
              <a:off x="715215" y="4866762"/>
              <a:ext cx="189244" cy="189290"/>
            </a:xfrm>
            <a:custGeom>
              <a:avLst/>
              <a:gdLst/>
              <a:ahLst/>
              <a:cxnLst/>
              <a:rect l="l" t="t" r="r" b="b"/>
              <a:pathLst>
                <a:path w="4088" h="4089" extrusionOk="0">
                  <a:moveTo>
                    <a:pt x="2044" y="1"/>
                  </a:moveTo>
                  <a:cubicBezTo>
                    <a:pt x="917" y="1"/>
                    <a:pt x="0" y="915"/>
                    <a:pt x="0" y="2045"/>
                  </a:cubicBezTo>
                  <a:cubicBezTo>
                    <a:pt x="0" y="3174"/>
                    <a:pt x="917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 rot="5400000">
              <a:off x="991234" y="4606159"/>
              <a:ext cx="189244" cy="189244"/>
            </a:xfrm>
            <a:custGeom>
              <a:avLst/>
              <a:gdLst/>
              <a:ahLst/>
              <a:cxnLst/>
              <a:rect l="l" t="t" r="r" b="b"/>
              <a:pathLst>
                <a:path w="4088" h="4088" extrusionOk="0">
                  <a:moveTo>
                    <a:pt x="2044" y="0"/>
                  </a:moveTo>
                  <a:cubicBezTo>
                    <a:pt x="914" y="0"/>
                    <a:pt x="0" y="914"/>
                    <a:pt x="0" y="2044"/>
                  </a:cubicBezTo>
                  <a:cubicBezTo>
                    <a:pt x="0" y="3174"/>
                    <a:pt x="914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 rot="5400000">
              <a:off x="715215" y="4606135"/>
              <a:ext cx="189244" cy="189290"/>
            </a:xfrm>
            <a:custGeom>
              <a:avLst/>
              <a:gdLst/>
              <a:ahLst/>
              <a:cxnLst/>
              <a:rect l="l" t="t" r="r" b="b"/>
              <a:pathLst>
                <a:path w="4088" h="4089" extrusionOk="0">
                  <a:moveTo>
                    <a:pt x="2044" y="1"/>
                  </a:moveTo>
                  <a:cubicBezTo>
                    <a:pt x="914" y="1"/>
                    <a:pt x="0" y="915"/>
                    <a:pt x="0" y="2045"/>
                  </a:cubicBezTo>
                  <a:cubicBezTo>
                    <a:pt x="0" y="3174"/>
                    <a:pt x="914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 rot="5400000">
              <a:off x="991211" y="4345416"/>
              <a:ext cx="189290" cy="189244"/>
            </a:xfrm>
            <a:custGeom>
              <a:avLst/>
              <a:gdLst/>
              <a:ahLst/>
              <a:cxnLst/>
              <a:rect l="l" t="t" r="r" b="b"/>
              <a:pathLst>
                <a:path w="4089" h="4088" extrusionOk="0">
                  <a:moveTo>
                    <a:pt x="2044" y="0"/>
                  </a:moveTo>
                  <a:cubicBezTo>
                    <a:pt x="917" y="0"/>
                    <a:pt x="0" y="914"/>
                    <a:pt x="0" y="2044"/>
                  </a:cubicBezTo>
                  <a:cubicBezTo>
                    <a:pt x="0" y="3174"/>
                    <a:pt x="917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 rot="5400000">
              <a:off x="715192" y="4345393"/>
              <a:ext cx="189290" cy="189290"/>
            </a:xfrm>
            <a:custGeom>
              <a:avLst/>
              <a:gdLst/>
              <a:ahLst/>
              <a:cxnLst/>
              <a:rect l="l" t="t" r="r" b="b"/>
              <a:pathLst>
                <a:path w="4089" h="4089" extrusionOk="0">
                  <a:moveTo>
                    <a:pt x="2044" y="1"/>
                  </a:moveTo>
                  <a:cubicBezTo>
                    <a:pt x="917" y="1"/>
                    <a:pt x="0" y="915"/>
                    <a:pt x="0" y="2045"/>
                  </a:cubicBezTo>
                  <a:cubicBezTo>
                    <a:pt x="0" y="3174"/>
                    <a:pt x="917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4"/>
          <p:cNvGrpSpPr/>
          <p:nvPr/>
        </p:nvGrpSpPr>
        <p:grpSpPr>
          <a:xfrm>
            <a:off x="8196234" y="-1400099"/>
            <a:ext cx="465332" cy="2305228"/>
            <a:chOff x="5942972" y="-104699"/>
            <a:chExt cx="465332" cy="2305228"/>
          </a:xfrm>
        </p:grpSpPr>
        <p:sp>
          <p:nvSpPr>
            <p:cNvPr id="44" name="Google Shape;44;p4"/>
            <p:cNvSpPr/>
            <p:nvPr/>
          </p:nvSpPr>
          <p:spPr>
            <a:xfrm rot="5400000">
              <a:off x="6218991" y="2011262"/>
              <a:ext cx="189290" cy="189244"/>
            </a:xfrm>
            <a:custGeom>
              <a:avLst/>
              <a:gdLst/>
              <a:ahLst/>
              <a:cxnLst/>
              <a:rect l="l" t="t" r="r" b="b"/>
              <a:pathLst>
                <a:path w="4089" h="4088" extrusionOk="0">
                  <a:moveTo>
                    <a:pt x="2045" y="0"/>
                  </a:moveTo>
                  <a:cubicBezTo>
                    <a:pt x="918" y="0"/>
                    <a:pt x="1" y="914"/>
                    <a:pt x="1" y="2044"/>
                  </a:cubicBezTo>
                  <a:cubicBezTo>
                    <a:pt x="1" y="3174"/>
                    <a:pt x="918" y="4088"/>
                    <a:pt x="2045" y="4088"/>
                  </a:cubicBezTo>
                  <a:cubicBezTo>
                    <a:pt x="3174" y="4088"/>
                    <a:pt x="4089" y="3174"/>
                    <a:pt x="4089" y="2044"/>
                  </a:cubicBezTo>
                  <a:cubicBezTo>
                    <a:pt x="4089" y="914"/>
                    <a:pt x="3174" y="0"/>
                    <a:pt x="20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 rot="5400000">
              <a:off x="5942972" y="2011239"/>
              <a:ext cx="189290" cy="189290"/>
            </a:xfrm>
            <a:custGeom>
              <a:avLst/>
              <a:gdLst/>
              <a:ahLst/>
              <a:cxnLst/>
              <a:rect l="l" t="t" r="r" b="b"/>
              <a:pathLst>
                <a:path w="4089" h="4089" extrusionOk="0">
                  <a:moveTo>
                    <a:pt x="2045" y="1"/>
                  </a:moveTo>
                  <a:cubicBezTo>
                    <a:pt x="918" y="1"/>
                    <a:pt x="1" y="915"/>
                    <a:pt x="1" y="2045"/>
                  </a:cubicBezTo>
                  <a:cubicBezTo>
                    <a:pt x="1" y="3174"/>
                    <a:pt x="918" y="4089"/>
                    <a:pt x="2045" y="4089"/>
                  </a:cubicBezTo>
                  <a:cubicBezTo>
                    <a:pt x="3174" y="4089"/>
                    <a:pt x="4089" y="3174"/>
                    <a:pt x="4089" y="2045"/>
                  </a:cubicBezTo>
                  <a:cubicBezTo>
                    <a:pt x="4089" y="915"/>
                    <a:pt x="3174" y="1"/>
                    <a:pt x="20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6218991" y="1750635"/>
              <a:ext cx="189290" cy="189244"/>
            </a:xfrm>
            <a:custGeom>
              <a:avLst/>
              <a:gdLst/>
              <a:ahLst/>
              <a:cxnLst/>
              <a:rect l="l" t="t" r="r" b="b"/>
              <a:pathLst>
                <a:path w="4089" h="4088" extrusionOk="0">
                  <a:moveTo>
                    <a:pt x="2045" y="0"/>
                  </a:moveTo>
                  <a:cubicBezTo>
                    <a:pt x="915" y="0"/>
                    <a:pt x="1" y="914"/>
                    <a:pt x="1" y="2044"/>
                  </a:cubicBezTo>
                  <a:cubicBezTo>
                    <a:pt x="1" y="3174"/>
                    <a:pt x="915" y="4088"/>
                    <a:pt x="2045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5400000">
              <a:off x="5942972" y="1750612"/>
              <a:ext cx="189290" cy="189290"/>
            </a:xfrm>
            <a:custGeom>
              <a:avLst/>
              <a:gdLst/>
              <a:ahLst/>
              <a:cxnLst/>
              <a:rect l="l" t="t" r="r" b="b"/>
              <a:pathLst>
                <a:path w="4089" h="4089" extrusionOk="0">
                  <a:moveTo>
                    <a:pt x="2045" y="1"/>
                  </a:moveTo>
                  <a:cubicBezTo>
                    <a:pt x="915" y="1"/>
                    <a:pt x="1" y="915"/>
                    <a:pt x="1" y="2045"/>
                  </a:cubicBezTo>
                  <a:cubicBezTo>
                    <a:pt x="1" y="3174"/>
                    <a:pt x="915" y="4089"/>
                    <a:pt x="2045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rot="5400000">
              <a:off x="5942972" y="827586"/>
              <a:ext cx="189290" cy="189290"/>
            </a:xfrm>
            <a:custGeom>
              <a:avLst/>
              <a:gdLst/>
              <a:ahLst/>
              <a:cxnLst/>
              <a:rect l="l" t="t" r="r" b="b"/>
              <a:pathLst>
                <a:path w="4089" h="4089" extrusionOk="0">
                  <a:moveTo>
                    <a:pt x="2044" y="1"/>
                  </a:moveTo>
                  <a:cubicBezTo>
                    <a:pt x="915" y="1"/>
                    <a:pt x="0" y="915"/>
                    <a:pt x="0" y="2045"/>
                  </a:cubicBezTo>
                  <a:cubicBezTo>
                    <a:pt x="0" y="3174"/>
                    <a:pt x="915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5400000">
              <a:off x="6218991" y="827609"/>
              <a:ext cx="189290" cy="189244"/>
            </a:xfrm>
            <a:custGeom>
              <a:avLst/>
              <a:gdLst/>
              <a:ahLst/>
              <a:cxnLst/>
              <a:rect l="l" t="t" r="r" b="b"/>
              <a:pathLst>
                <a:path w="4089" h="4088" extrusionOk="0">
                  <a:moveTo>
                    <a:pt x="2044" y="0"/>
                  </a:moveTo>
                  <a:cubicBezTo>
                    <a:pt x="915" y="0"/>
                    <a:pt x="0" y="914"/>
                    <a:pt x="0" y="2044"/>
                  </a:cubicBezTo>
                  <a:cubicBezTo>
                    <a:pt x="0" y="3174"/>
                    <a:pt x="915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rot="5400000">
              <a:off x="5942995" y="1088328"/>
              <a:ext cx="189244" cy="189290"/>
            </a:xfrm>
            <a:custGeom>
              <a:avLst/>
              <a:gdLst/>
              <a:ahLst/>
              <a:cxnLst/>
              <a:rect l="l" t="t" r="r" b="b"/>
              <a:pathLst>
                <a:path w="4088" h="4089" extrusionOk="0">
                  <a:moveTo>
                    <a:pt x="2044" y="1"/>
                  </a:moveTo>
                  <a:cubicBezTo>
                    <a:pt x="914" y="1"/>
                    <a:pt x="0" y="915"/>
                    <a:pt x="0" y="2045"/>
                  </a:cubicBezTo>
                  <a:cubicBezTo>
                    <a:pt x="0" y="3174"/>
                    <a:pt x="914" y="4089"/>
                    <a:pt x="2044" y="4089"/>
                  </a:cubicBezTo>
                  <a:cubicBezTo>
                    <a:pt x="3171" y="4089"/>
                    <a:pt x="4088" y="3174"/>
                    <a:pt x="4088" y="2045"/>
                  </a:cubicBezTo>
                  <a:cubicBezTo>
                    <a:pt x="4088" y="915"/>
                    <a:pt x="3171" y="1"/>
                    <a:pt x="2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5400000">
              <a:off x="6219014" y="1088352"/>
              <a:ext cx="189244" cy="189244"/>
            </a:xfrm>
            <a:custGeom>
              <a:avLst/>
              <a:gdLst/>
              <a:ahLst/>
              <a:cxnLst/>
              <a:rect l="l" t="t" r="r" b="b"/>
              <a:pathLst>
                <a:path w="4088" h="4088" extrusionOk="0">
                  <a:moveTo>
                    <a:pt x="2044" y="0"/>
                  </a:moveTo>
                  <a:cubicBezTo>
                    <a:pt x="914" y="0"/>
                    <a:pt x="0" y="914"/>
                    <a:pt x="0" y="2044"/>
                  </a:cubicBezTo>
                  <a:cubicBezTo>
                    <a:pt x="0" y="3174"/>
                    <a:pt x="914" y="4088"/>
                    <a:pt x="2044" y="4088"/>
                  </a:cubicBezTo>
                  <a:cubicBezTo>
                    <a:pt x="3171" y="4088"/>
                    <a:pt x="4088" y="3174"/>
                    <a:pt x="4088" y="2044"/>
                  </a:cubicBezTo>
                  <a:cubicBezTo>
                    <a:pt x="4088" y="914"/>
                    <a:pt x="3171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rot="5400000">
              <a:off x="5942995" y="1348955"/>
              <a:ext cx="189244" cy="189290"/>
            </a:xfrm>
            <a:custGeom>
              <a:avLst/>
              <a:gdLst/>
              <a:ahLst/>
              <a:cxnLst/>
              <a:rect l="l" t="t" r="r" b="b"/>
              <a:pathLst>
                <a:path w="4088" h="4089" extrusionOk="0">
                  <a:moveTo>
                    <a:pt x="2044" y="1"/>
                  </a:moveTo>
                  <a:cubicBezTo>
                    <a:pt x="915" y="1"/>
                    <a:pt x="0" y="915"/>
                    <a:pt x="0" y="2045"/>
                  </a:cubicBezTo>
                  <a:cubicBezTo>
                    <a:pt x="0" y="3174"/>
                    <a:pt x="915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5400000">
              <a:off x="6219014" y="1348978"/>
              <a:ext cx="189244" cy="189244"/>
            </a:xfrm>
            <a:custGeom>
              <a:avLst/>
              <a:gdLst/>
              <a:ahLst/>
              <a:cxnLst/>
              <a:rect l="l" t="t" r="r" b="b"/>
              <a:pathLst>
                <a:path w="4088" h="4088" extrusionOk="0">
                  <a:moveTo>
                    <a:pt x="2044" y="0"/>
                  </a:moveTo>
                  <a:cubicBezTo>
                    <a:pt x="915" y="0"/>
                    <a:pt x="0" y="914"/>
                    <a:pt x="0" y="2044"/>
                  </a:cubicBezTo>
                  <a:cubicBezTo>
                    <a:pt x="0" y="3174"/>
                    <a:pt x="915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rot="5400000">
              <a:off x="6211653" y="425767"/>
              <a:ext cx="204057" cy="189244"/>
            </a:xfrm>
            <a:custGeom>
              <a:avLst/>
              <a:gdLst/>
              <a:ahLst/>
              <a:cxnLst/>
              <a:rect l="l" t="t" r="r" b="b"/>
              <a:pathLst>
                <a:path w="4408" h="4088" extrusionOk="0">
                  <a:moveTo>
                    <a:pt x="2202" y="1"/>
                  </a:moveTo>
                  <a:cubicBezTo>
                    <a:pt x="1223" y="1"/>
                    <a:pt x="360" y="705"/>
                    <a:pt x="190" y="1702"/>
                  </a:cubicBezTo>
                  <a:cubicBezTo>
                    <a:pt x="0" y="2814"/>
                    <a:pt x="748" y="3871"/>
                    <a:pt x="1862" y="4058"/>
                  </a:cubicBezTo>
                  <a:cubicBezTo>
                    <a:pt x="1979" y="4078"/>
                    <a:pt x="2094" y="4087"/>
                    <a:pt x="2208" y="4087"/>
                  </a:cubicBezTo>
                  <a:cubicBezTo>
                    <a:pt x="3185" y="4087"/>
                    <a:pt x="4051" y="3383"/>
                    <a:pt x="4220" y="2385"/>
                  </a:cubicBezTo>
                  <a:cubicBezTo>
                    <a:pt x="4407" y="1274"/>
                    <a:pt x="3660" y="220"/>
                    <a:pt x="2548" y="30"/>
                  </a:cubicBezTo>
                  <a:cubicBezTo>
                    <a:pt x="2432" y="10"/>
                    <a:pt x="2316" y="1"/>
                    <a:pt x="22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rot="5400000">
              <a:off x="5933736" y="425929"/>
              <a:ext cx="207761" cy="189290"/>
            </a:xfrm>
            <a:custGeom>
              <a:avLst/>
              <a:gdLst/>
              <a:ahLst/>
              <a:cxnLst/>
              <a:rect l="l" t="t" r="r" b="b"/>
              <a:pathLst>
                <a:path w="4488" h="4089" extrusionOk="0">
                  <a:moveTo>
                    <a:pt x="2244" y="0"/>
                  </a:moveTo>
                  <a:cubicBezTo>
                    <a:pt x="1721" y="0"/>
                    <a:pt x="1199" y="200"/>
                    <a:pt x="800" y="598"/>
                  </a:cubicBezTo>
                  <a:cubicBezTo>
                    <a:pt x="0" y="1398"/>
                    <a:pt x="0" y="2691"/>
                    <a:pt x="800" y="3489"/>
                  </a:cubicBezTo>
                  <a:cubicBezTo>
                    <a:pt x="1199" y="3889"/>
                    <a:pt x="1721" y="4089"/>
                    <a:pt x="2244" y="4089"/>
                  </a:cubicBezTo>
                  <a:cubicBezTo>
                    <a:pt x="2767" y="4089"/>
                    <a:pt x="3290" y="3889"/>
                    <a:pt x="3690" y="3489"/>
                  </a:cubicBezTo>
                  <a:cubicBezTo>
                    <a:pt x="4488" y="2691"/>
                    <a:pt x="4488" y="1398"/>
                    <a:pt x="3690" y="598"/>
                  </a:cubicBezTo>
                  <a:cubicBezTo>
                    <a:pt x="3290" y="200"/>
                    <a:pt x="2767" y="0"/>
                    <a:pt x="2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5400000">
              <a:off x="6211607" y="165094"/>
              <a:ext cx="204057" cy="189336"/>
            </a:xfrm>
            <a:custGeom>
              <a:avLst/>
              <a:gdLst/>
              <a:ahLst/>
              <a:cxnLst/>
              <a:rect l="l" t="t" r="r" b="b"/>
              <a:pathLst>
                <a:path w="4408" h="4090" extrusionOk="0">
                  <a:moveTo>
                    <a:pt x="2200" y="1"/>
                  </a:moveTo>
                  <a:cubicBezTo>
                    <a:pt x="1222" y="1"/>
                    <a:pt x="357" y="705"/>
                    <a:pt x="187" y="1702"/>
                  </a:cubicBezTo>
                  <a:cubicBezTo>
                    <a:pt x="0" y="2814"/>
                    <a:pt x="748" y="3871"/>
                    <a:pt x="1862" y="4060"/>
                  </a:cubicBezTo>
                  <a:cubicBezTo>
                    <a:pt x="1977" y="4080"/>
                    <a:pt x="2091" y="4089"/>
                    <a:pt x="2204" y="4089"/>
                  </a:cubicBezTo>
                  <a:cubicBezTo>
                    <a:pt x="3182" y="4089"/>
                    <a:pt x="4048" y="3384"/>
                    <a:pt x="4218" y="2385"/>
                  </a:cubicBezTo>
                  <a:cubicBezTo>
                    <a:pt x="4407" y="1274"/>
                    <a:pt x="3659" y="220"/>
                    <a:pt x="2545" y="30"/>
                  </a:cubicBezTo>
                  <a:cubicBezTo>
                    <a:pt x="2429" y="10"/>
                    <a:pt x="2314" y="1"/>
                    <a:pt x="2200" y="1"/>
                  </a:cubicBezTo>
                  <a:close/>
                </a:path>
              </a:pathLst>
            </a:custGeom>
            <a:solidFill>
              <a:srgbClr val="D6B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rot="5400000">
              <a:off x="5933783" y="165210"/>
              <a:ext cx="207668" cy="189290"/>
            </a:xfrm>
            <a:custGeom>
              <a:avLst/>
              <a:gdLst/>
              <a:ahLst/>
              <a:cxnLst/>
              <a:rect l="l" t="t" r="r" b="b"/>
              <a:pathLst>
                <a:path w="4486" h="4089" extrusionOk="0">
                  <a:moveTo>
                    <a:pt x="2243" y="0"/>
                  </a:moveTo>
                  <a:cubicBezTo>
                    <a:pt x="1720" y="0"/>
                    <a:pt x="1197" y="200"/>
                    <a:pt x="798" y="598"/>
                  </a:cubicBezTo>
                  <a:cubicBezTo>
                    <a:pt x="1" y="1398"/>
                    <a:pt x="1" y="2691"/>
                    <a:pt x="798" y="3489"/>
                  </a:cubicBezTo>
                  <a:cubicBezTo>
                    <a:pt x="1197" y="3889"/>
                    <a:pt x="1720" y="4089"/>
                    <a:pt x="2243" y="4089"/>
                  </a:cubicBezTo>
                  <a:cubicBezTo>
                    <a:pt x="2767" y="4089"/>
                    <a:pt x="3290" y="3889"/>
                    <a:pt x="3689" y="3489"/>
                  </a:cubicBezTo>
                  <a:cubicBezTo>
                    <a:pt x="4486" y="2691"/>
                    <a:pt x="4486" y="1398"/>
                    <a:pt x="3689" y="598"/>
                  </a:cubicBezTo>
                  <a:cubicBezTo>
                    <a:pt x="3290" y="200"/>
                    <a:pt x="2767" y="0"/>
                    <a:pt x="22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5400000">
              <a:off x="6211538" y="-95602"/>
              <a:ext cx="204196" cy="189336"/>
            </a:xfrm>
            <a:custGeom>
              <a:avLst/>
              <a:gdLst/>
              <a:ahLst/>
              <a:cxnLst/>
              <a:rect l="l" t="t" r="r" b="b"/>
              <a:pathLst>
                <a:path w="4411" h="4090" extrusionOk="0">
                  <a:moveTo>
                    <a:pt x="2202" y="1"/>
                  </a:moveTo>
                  <a:cubicBezTo>
                    <a:pt x="1223" y="1"/>
                    <a:pt x="360" y="705"/>
                    <a:pt x="190" y="1702"/>
                  </a:cubicBezTo>
                  <a:cubicBezTo>
                    <a:pt x="0" y="2814"/>
                    <a:pt x="751" y="3871"/>
                    <a:pt x="1863" y="4060"/>
                  </a:cubicBezTo>
                  <a:cubicBezTo>
                    <a:pt x="1978" y="4080"/>
                    <a:pt x="2092" y="4089"/>
                    <a:pt x="2205" y="4089"/>
                  </a:cubicBezTo>
                  <a:cubicBezTo>
                    <a:pt x="3185" y="4089"/>
                    <a:pt x="4051" y="3384"/>
                    <a:pt x="4221" y="2385"/>
                  </a:cubicBezTo>
                  <a:cubicBezTo>
                    <a:pt x="4410" y="1274"/>
                    <a:pt x="3660" y="220"/>
                    <a:pt x="2548" y="30"/>
                  </a:cubicBezTo>
                  <a:cubicBezTo>
                    <a:pt x="2432" y="10"/>
                    <a:pt x="2316" y="1"/>
                    <a:pt x="2202" y="1"/>
                  </a:cubicBezTo>
                  <a:close/>
                </a:path>
              </a:pathLst>
            </a:custGeom>
            <a:solidFill>
              <a:srgbClr val="D6B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rot="5400000">
              <a:off x="5933736" y="-95463"/>
              <a:ext cx="207761" cy="189290"/>
            </a:xfrm>
            <a:custGeom>
              <a:avLst/>
              <a:gdLst/>
              <a:ahLst/>
              <a:cxnLst/>
              <a:rect l="l" t="t" r="r" b="b"/>
              <a:pathLst>
                <a:path w="4488" h="4089" extrusionOk="0">
                  <a:moveTo>
                    <a:pt x="2244" y="0"/>
                  </a:moveTo>
                  <a:cubicBezTo>
                    <a:pt x="1721" y="0"/>
                    <a:pt x="1199" y="200"/>
                    <a:pt x="800" y="598"/>
                  </a:cubicBezTo>
                  <a:cubicBezTo>
                    <a:pt x="0" y="1398"/>
                    <a:pt x="0" y="2691"/>
                    <a:pt x="800" y="3489"/>
                  </a:cubicBezTo>
                  <a:cubicBezTo>
                    <a:pt x="1199" y="3889"/>
                    <a:pt x="1721" y="4089"/>
                    <a:pt x="2244" y="4089"/>
                  </a:cubicBezTo>
                  <a:cubicBezTo>
                    <a:pt x="2767" y="4089"/>
                    <a:pt x="3290" y="3889"/>
                    <a:pt x="3690" y="3489"/>
                  </a:cubicBezTo>
                  <a:cubicBezTo>
                    <a:pt x="4488" y="2691"/>
                    <a:pt x="4488" y="1398"/>
                    <a:pt x="3690" y="598"/>
                  </a:cubicBezTo>
                  <a:cubicBezTo>
                    <a:pt x="3290" y="200"/>
                    <a:pt x="2767" y="0"/>
                    <a:pt x="22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4"/>
          <p:cNvGrpSpPr/>
          <p:nvPr/>
        </p:nvGrpSpPr>
        <p:grpSpPr>
          <a:xfrm rot="851936">
            <a:off x="-932149" y="-465767"/>
            <a:ext cx="2201585" cy="1075474"/>
            <a:chOff x="4980875" y="2482775"/>
            <a:chExt cx="1416275" cy="691850"/>
          </a:xfrm>
        </p:grpSpPr>
        <p:sp>
          <p:nvSpPr>
            <p:cNvPr id="61" name="Google Shape;61;p4"/>
            <p:cNvSpPr/>
            <p:nvPr/>
          </p:nvSpPr>
          <p:spPr>
            <a:xfrm>
              <a:off x="4980875" y="2482775"/>
              <a:ext cx="1195075" cy="621225"/>
            </a:xfrm>
            <a:custGeom>
              <a:avLst/>
              <a:gdLst/>
              <a:ahLst/>
              <a:cxnLst/>
              <a:rect l="l" t="t" r="r" b="b"/>
              <a:pathLst>
                <a:path w="47803" h="24849" fill="none" extrusionOk="0">
                  <a:moveTo>
                    <a:pt x="1" y="8698"/>
                  </a:moveTo>
                  <a:cubicBezTo>
                    <a:pt x="1" y="8698"/>
                    <a:pt x="18128" y="1"/>
                    <a:pt x="38628" y="17489"/>
                  </a:cubicBezTo>
                  <a:cubicBezTo>
                    <a:pt x="47769" y="24848"/>
                    <a:pt x="47803" y="22122"/>
                    <a:pt x="47803" y="2212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6111975" y="2996050"/>
              <a:ext cx="285175" cy="136625"/>
            </a:xfrm>
            <a:custGeom>
              <a:avLst/>
              <a:gdLst/>
              <a:ahLst/>
              <a:cxnLst/>
              <a:rect l="l" t="t" r="r" b="b"/>
              <a:pathLst>
                <a:path w="11407" h="5465" extrusionOk="0">
                  <a:moveTo>
                    <a:pt x="5012" y="1"/>
                  </a:moveTo>
                  <a:cubicBezTo>
                    <a:pt x="2029" y="1"/>
                    <a:pt x="1" y="1533"/>
                    <a:pt x="1" y="1533"/>
                  </a:cubicBezTo>
                  <a:cubicBezTo>
                    <a:pt x="1186" y="3858"/>
                    <a:pt x="3593" y="5465"/>
                    <a:pt x="6111" y="5465"/>
                  </a:cubicBezTo>
                  <a:cubicBezTo>
                    <a:pt x="7964" y="5465"/>
                    <a:pt x="9877" y="4595"/>
                    <a:pt x="11407" y="2499"/>
                  </a:cubicBezTo>
                  <a:cubicBezTo>
                    <a:pt x="9079" y="590"/>
                    <a:pt x="6862" y="1"/>
                    <a:pt x="50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6111975" y="3034375"/>
              <a:ext cx="285175" cy="78375"/>
            </a:xfrm>
            <a:custGeom>
              <a:avLst/>
              <a:gdLst/>
              <a:ahLst/>
              <a:cxnLst/>
              <a:rect l="l" t="t" r="r" b="b"/>
              <a:pathLst>
                <a:path w="11407" h="3135" fill="none" extrusionOk="0">
                  <a:moveTo>
                    <a:pt x="11407" y="966"/>
                  </a:moveTo>
                  <a:cubicBezTo>
                    <a:pt x="11407" y="966"/>
                    <a:pt x="5969" y="3135"/>
                    <a:pt x="1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5849875" y="2919975"/>
              <a:ext cx="231025" cy="254650"/>
            </a:xfrm>
            <a:custGeom>
              <a:avLst/>
              <a:gdLst/>
              <a:ahLst/>
              <a:cxnLst/>
              <a:rect l="l" t="t" r="r" b="b"/>
              <a:pathLst>
                <a:path w="9241" h="10186" extrusionOk="0">
                  <a:moveTo>
                    <a:pt x="3868" y="1"/>
                  </a:moveTo>
                  <a:lnTo>
                    <a:pt x="3868" y="1"/>
                  </a:lnTo>
                  <a:cubicBezTo>
                    <a:pt x="1" y="3790"/>
                    <a:pt x="1190" y="5566"/>
                    <a:pt x="2032" y="10186"/>
                  </a:cubicBezTo>
                  <a:cubicBezTo>
                    <a:pt x="9241" y="5366"/>
                    <a:pt x="3868" y="1"/>
                    <a:pt x="3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5918000" y="2919975"/>
              <a:ext cx="77025" cy="218050"/>
            </a:xfrm>
            <a:custGeom>
              <a:avLst/>
              <a:gdLst/>
              <a:ahLst/>
              <a:cxnLst/>
              <a:rect l="l" t="t" r="r" b="b"/>
              <a:pathLst>
                <a:path w="3081" h="8722" fill="none" extrusionOk="0">
                  <a:moveTo>
                    <a:pt x="1143" y="1"/>
                  </a:moveTo>
                  <a:cubicBezTo>
                    <a:pt x="1143" y="1"/>
                    <a:pt x="3080" y="4374"/>
                    <a:pt x="0" y="872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5595200" y="2744750"/>
              <a:ext cx="211800" cy="233425"/>
            </a:xfrm>
            <a:custGeom>
              <a:avLst/>
              <a:gdLst/>
              <a:ahLst/>
              <a:cxnLst/>
              <a:rect l="l" t="t" r="r" b="b"/>
              <a:pathLst>
                <a:path w="8472" h="9337" extrusionOk="0">
                  <a:moveTo>
                    <a:pt x="3545" y="0"/>
                  </a:moveTo>
                  <a:cubicBezTo>
                    <a:pt x="0" y="3475"/>
                    <a:pt x="1091" y="5103"/>
                    <a:pt x="1862" y="9336"/>
                  </a:cubicBezTo>
                  <a:cubicBezTo>
                    <a:pt x="8471" y="4919"/>
                    <a:pt x="3545" y="1"/>
                    <a:pt x="35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5657650" y="2744750"/>
              <a:ext cx="70600" cy="199850"/>
            </a:xfrm>
            <a:custGeom>
              <a:avLst/>
              <a:gdLst/>
              <a:ahLst/>
              <a:cxnLst/>
              <a:rect l="l" t="t" r="r" b="b"/>
              <a:pathLst>
                <a:path w="2824" h="7994" fill="none" extrusionOk="0">
                  <a:moveTo>
                    <a:pt x="1047" y="0"/>
                  </a:moveTo>
                  <a:cubicBezTo>
                    <a:pt x="1047" y="0"/>
                    <a:pt x="2823" y="4010"/>
                    <a:pt x="0" y="799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5499000" y="2515875"/>
              <a:ext cx="140700" cy="161575"/>
            </a:xfrm>
            <a:custGeom>
              <a:avLst/>
              <a:gdLst/>
              <a:ahLst/>
              <a:cxnLst/>
              <a:rect l="l" t="t" r="r" b="b"/>
              <a:pathLst>
                <a:path w="5628" h="6463" extrusionOk="0">
                  <a:moveTo>
                    <a:pt x="4452" y="0"/>
                  </a:moveTo>
                  <a:cubicBezTo>
                    <a:pt x="483" y="0"/>
                    <a:pt x="0" y="3359"/>
                    <a:pt x="179" y="6460"/>
                  </a:cubicBezTo>
                  <a:cubicBezTo>
                    <a:pt x="179" y="6460"/>
                    <a:pt x="220" y="6463"/>
                    <a:pt x="296" y="6463"/>
                  </a:cubicBezTo>
                  <a:cubicBezTo>
                    <a:pt x="1046" y="6463"/>
                    <a:pt x="5139" y="6182"/>
                    <a:pt x="5627" y="87"/>
                  </a:cubicBezTo>
                  <a:cubicBezTo>
                    <a:pt x="5205" y="28"/>
                    <a:pt x="4814" y="0"/>
                    <a:pt x="44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5231100" y="2646525"/>
              <a:ext cx="232975" cy="254075"/>
            </a:xfrm>
            <a:custGeom>
              <a:avLst/>
              <a:gdLst/>
              <a:ahLst/>
              <a:cxnLst/>
              <a:rect l="l" t="t" r="r" b="b"/>
              <a:pathLst>
                <a:path w="9319" h="10163" extrusionOk="0">
                  <a:moveTo>
                    <a:pt x="522" y="0"/>
                  </a:moveTo>
                  <a:cubicBezTo>
                    <a:pt x="522" y="0"/>
                    <a:pt x="463" y="538"/>
                    <a:pt x="320" y="3070"/>
                  </a:cubicBezTo>
                  <a:cubicBezTo>
                    <a:pt x="1" y="7313"/>
                    <a:pt x="3109" y="8547"/>
                    <a:pt x="6075" y="10162"/>
                  </a:cubicBezTo>
                  <a:cubicBezTo>
                    <a:pt x="9318" y="930"/>
                    <a:pt x="522" y="3"/>
                    <a:pt x="522" y="3"/>
                  </a:cubicBezTo>
                  <a:lnTo>
                    <a:pt x="5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5503450" y="2550750"/>
              <a:ext cx="104950" cy="126625"/>
            </a:xfrm>
            <a:custGeom>
              <a:avLst/>
              <a:gdLst/>
              <a:ahLst/>
              <a:cxnLst/>
              <a:rect l="l" t="t" r="r" b="b"/>
              <a:pathLst>
                <a:path w="4198" h="5065" fill="none" extrusionOk="0">
                  <a:moveTo>
                    <a:pt x="1" y="5065"/>
                  </a:moveTo>
                  <a:cubicBezTo>
                    <a:pt x="1" y="5065"/>
                    <a:pt x="2865" y="3486"/>
                    <a:pt x="4197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5797375" y="2681325"/>
              <a:ext cx="180575" cy="132775"/>
            </a:xfrm>
            <a:custGeom>
              <a:avLst/>
              <a:gdLst/>
              <a:ahLst/>
              <a:cxnLst/>
              <a:rect l="l" t="t" r="r" b="b"/>
              <a:pathLst>
                <a:path w="7223" h="5311" extrusionOk="0">
                  <a:moveTo>
                    <a:pt x="4474" y="0"/>
                  </a:moveTo>
                  <a:cubicBezTo>
                    <a:pt x="1900" y="0"/>
                    <a:pt x="701" y="2526"/>
                    <a:pt x="0" y="5030"/>
                  </a:cubicBezTo>
                  <a:cubicBezTo>
                    <a:pt x="0" y="5030"/>
                    <a:pt x="664" y="5311"/>
                    <a:pt x="1634" y="5311"/>
                  </a:cubicBezTo>
                  <a:cubicBezTo>
                    <a:pt x="3200" y="5311"/>
                    <a:pt x="5563" y="4581"/>
                    <a:pt x="7222" y="769"/>
                  </a:cubicBezTo>
                  <a:cubicBezTo>
                    <a:pt x="6163" y="233"/>
                    <a:pt x="5255" y="0"/>
                    <a:pt x="4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797375" y="2721300"/>
              <a:ext cx="140325" cy="85800"/>
            </a:xfrm>
            <a:custGeom>
              <a:avLst/>
              <a:gdLst/>
              <a:ahLst/>
              <a:cxnLst/>
              <a:rect l="l" t="t" r="r" b="b"/>
              <a:pathLst>
                <a:path w="5613" h="3432" fill="none" extrusionOk="0">
                  <a:moveTo>
                    <a:pt x="0" y="3431"/>
                  </a:moveTo>
                  <a:cubicBezTo>
                    <a:pt x="0" y="3431"/>
                    <a:pt x="3220" y="2865"/>
                    <a:pt x="5612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5244150" y="2646575"/>
              <a:ext cx="127800" cy="200075"/>
            </a:xfrm>
            <a:custGeom>
              <a:avLst/>
              <a:gdLst/>
              <a:ahLst/>
              <a:cxnLst/>
              <a:rect l="l" t="t" r="r" b="b"/>
              <a:pathLst>
                <a:path w="5112" h="8003" fill="none" extrusionOk="0">
                  <a:moveTo>
                    <a:pt x="0" y="1"/>
                  </a:moveTo>
                  <a:cubicBezTo>
                    <a:pt x="0" y="1"/>
                    <a:pt x="5111" y="3618"/>
                    <a:pt x="4787" y="800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793701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31"/>
          <p:cNvSpPr/>
          <p:nvPr/>
        </p:nvSpPr>
        <p:spPr>
          <a:xfrm flipH="1">
            <a:off x="-5296" y="1716073"/>
            <a:ext cx="7248277" cy="3427334"/>
          </a:xfrm>
          <a:custGeom>
            <a:avLst/>
            <a:gdLst/>
            <a:ahLst/>
            <a:cxnLst/>
            <a:rect l="l" t="t" r="r" b="b"/>
            <a:pathLst>
              <a:path w="132643" h="62720" extrusionOk="0">
                <a:moveTo>
                  <a:pt x="131081" y="1"/>
                </a:moveTo>
                <a:cubicBezTo>
                  <a:pt x="128947" y="1"/>
                  <a:pt x="125580" y="2449"/>
                  <a:pt x="127389" y="19117"/>
                </a:cubicBezTo>
                <a:cubicBezTo>
                  <a:pt x="129850" y="41827"/>
                  <a:pt x="128063" y="59008"/>
                  <a:pt x="91588" y="59008"/>
                </a:cubicBezTo>
                <a:cubicBezTo>
                  <a:pt x="90157" y="59008"/>
                  <a:pt x="88671" y="58982"/>
                  <a:pt x="87131" y="58928"/>
                </a:cubicBezTo>
                <a:cubicBezTo>
                  <a:pt x="63856" y="57630"/>
                  <a:pt x="38953" y="53986"/>
                  <a:pt x="21756" y="53986"/>
                </a:cubicBezTo>
                <a:cubicBezTo>
                  <a:pt x="8821" y="53986"/>
                  <a:pt x="245" y="56047"/>
                  <a:pt x="1" y="62720"/>
                </a:cubicBezTo>
                <a:lnTo>
                  <a:pt x="132642" y="62720"/>
                </a:lnTo>
                <a:lnTo>
                  <a:pt x="132642" y="424"/>
                </a:lnTo>
                <a:cubicBezTo>
                  <a:pt x="132642" y="424"/>
                  <a:pt x="131968" y="1"/>
                  <a:pt x="1310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31"/>
          <p:cNvSpPr/>
          <p:nvPr/>
        </p:nvSpPr>
        <p:spPr>
          <a:xfrm flipH="1">
            <a:off x="-81425" y="1592776"/>
            <a:ext cx="6902988" cy="3612283"/>
          </a:xfrm>
          <a:custGeom>
            <a:avLst/>
            <a:gdLst/>
            <a:ahLst/>
            <a:cxnLst/>
            <a:rect l="l" t="t" r="r" b="b"/>
            <a:pathLst>
              <a:path w="135772" h="71045" fill="none" extrusionOk="0">
                <a:moveTo>
                  <a:pt x="135771" y="5189"/>
                </a:moveTo>
                <a:cubicBezTo>
                  <a:pt x="135771" y="5189"/>
                  <a:pt x="127773" y="0"/>
                  <a:pt x="130393" y="24952"/>
                </a:cubicBezTo>
                <a:cubicBezTo>
                  <a:pt x="133011" y="49901"/>
                  <a:pt x="130933" y="68539"/>
                  <a:pt x="89187" y="67035"/>
                </a:cubicBezTo>
                <a:cubicBezTo>
                  <a:pt x="47442" y="64631"/>
                  <a:pt x="582" y="54614"/>
                  <a:pt x="1" y="71045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259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31"/>
          <p:cNvSpPr/>
          <p:nvPr/>
        </p:nvSpPr>
        <p:spPr>
          <a:xfrm flipH="1">
            <a:off x="5125044" y="-10246"/>
            <a:ext cx="4033956" cy="3536441"/>
          </a:xfrm>
          <a:custGeom>
            <a:avLst/>
            <a:gdLst/>
            <a:ahLst/>
            <a:cxnLst/>
            <a:rect l="l" t="t" r="r" b="b"/>
            <a:pathLst>
              <a:path w="89539" h="78496" extrusionOk="0">
                <a:moveTo>
                  <a:pt x="1" y="0"/>
                </a:moveTo>
                <a:lnTo>
                  <a:pt x="1" y="78496"/>
                </a:lnTo>
                <a:cubicBezTo>
                  <a:pt x="1" y="78496"/>
                  <a:pt x="21981" y="73533"/>
                  <a:pt x="12297" y="40721"/>
                </a:cubicBezTo>
                <a:cubicBezTo>
                  <a:pt x="5116" y="16396"/>
                  <a:pt x="15596" y="10505"/>
                  <a:pt x="34765" y="10505"/>
                </a:cubicBezTo>
                <a:cubicBezTo>
                  <a:pt x="41452" y="10505"/>
                  <a:pt x="49196" y="11222"/>
                  <a:pt x="57617" y="12123"/>
                </a:cubicBezTo>
                <a:cubicBezTo>
                  <a:pt x="60886" y="12473"/>
                  <a:pt x="63794" y="12630"/>
                  <a:pt x="66380" y="12630"/>
                </a:cubicBezTo>
                <a:cubicBezTo>
                  <a:pt x="89538" y="12630"/>
                  <a:pt x="86840" y="0"/>
                  <a:pt x="868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31"/>
          <p:cNvSpPr/>
          <p:nvPr/>
        </p:nvSpPr>
        <p:spPr>
          <a:xfrm flipH="1">
            <a:off x="5214957" y="-65954"/>
            <a:ext cx="4122160" cy="3560191"/>
          </a:xfrm>
          <a:custGeom>
            <a:avLst/>
            <a:gdLst/>
            <a:ahLst/>
            <a:cxnLst/>
            <a:rect l="l" t="t" r="r" b="b"/>
            <a:pathLst>
              <a:path w="95189" h="82212" fill="none" extrusionOk="0">
                <a:moveTo>
                  <a:pt x="91672" y="0"/>
                </a:moveTo>
                <a:cubicBezTo>
                  <a:pt x="91672" y="0"/>
                  <a:pt x="95189" y="16346"/>
                  <a:pt x="60821" y="12697"/>
                </a:cubicBezTo>
                <a:cubicBezTo>
                  <a:pt x="26453" y="9046"/>
                  <a:pt x="2758" y="8285"/>
                  <a:pt x="12982" y="42650"/>
                </a:cubicBezTo>
                <a:cubicBezTo>
                  <a:pt x="23204" y="77013"/>
                  <a:pt x="0" y="82212"/>
                  <a:pt x="0" y="82212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259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4864901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1_Title and four columns">
    <p:bg>
      <p:bgPr>
        <a:solidFill>
          <a:schemeClr val="accent5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1319574" y="201112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85" name="Google Shape;185;p29"/>
          <p:cNvSpPr txBox="1">
            <a:spLocks noGrp="1"/>
          </p:cNvSpPr>
          <p:nvPr>
            <p:ph type="subTitle" idx="1"/>
          </p:nvPr>
        </p:nvSpPr>
        <p:spPr>
          <a:xfrm>
            <a:off x="1319576" y="2286575"/>
            <a:ext cx="22215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Didact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  <p:sp>
        <p:nvSpPr>
          <p:cNvPr id="186" name="Google Shape;186;p29"/>
          <p:cNvSpPr txBox="1">
            <a:spLocks noGrp="1"/>
          </p:cNvSpPr>
          <p:nvPr>
            <p:ph type="title" idx="2"/>
          </p:nvPr>
        </p:nvSpPr>
        <p:spPr>
          <a:xfrm>
            <a:off x="4681398" y="20112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87" name="Google Shape;187;p29"/>
          <p:cNvSpPr txBox="1">
            <a:spLocks noGrp="1"/>
          </p:cNvSpPr>
          <p:nvPr>
            <p:ph type="subTitle" idx="3"/>
          </p:nvPr>
        </p:nvSpPr>
        <p:spPr>
          <a:xfrm>
            <a:off x="4681376" y="2285050"/>
            <a:ext cx="22215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Didact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  <p:sp>
        <p:nvSpPr>
          <p:cNvPr id="188" name="Google Shape;188;p29"/>
          <p:cNvSpPr txBox="1">
            <a:spLocks noGrp="1"/>
          </p:cNvSpPr>
          <p:nvPr>
            <p:ph type="title" idx="4"/>
          </p:nvPr>
        </p:nvSpPr>
        <p:spPr>
          <a:xfrm>
            <a:off x="2410949" y="326842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89" name="Google Shape;189;p29"/>
          <p:cNvSpPr txBox="1">
            <a:spLocks noGrp="1"/>
          </p:cNvSpPr>
          <p:nvPr>
            <p:ph type="subTitle" idx="5"/>
          </p:nvPr>
        </p:nvSpPr>
        <p:spPr>
          <a:xfrm>
            <a:off x="2410951" y="3543875"/>
            <a:ext cx="22215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Didact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  <p:sp>
        <p:nvSpPr>
          <p:cNvPr id="190" name="Google Shape;190;p29"/>
          <p:cNvSpPr txBox="1">
            <a:spLocks noGrp="1"/>
          </p:cNvSpPr>
          <p:nvPr>
            <p:ph type="title" idx="6"/>
          </p:nvPr>
        </p:nvSpPr>
        <p:spPr>
          <a:xfrm>
            <a:off x="5772773" y="3268575"/>
            <a:ext cx="1959300" cy="3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91" name="Google Shape;191;p29"/>
          <p:cNvSpPr txBox="1">
            <a:spLocks noGrp="1"/>
          </p:cNvSpPr>
          <p:nvPr>
            <p:ph type="subTitle" idx="7"/>
          </p:nvPr>
        </p:nvSpPr>
        <p:spPr>
          <a:xfrm>
            <a:off x="5772750" y="3542350"/>
            <a:ext cx="22215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Didact Gothic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  <p:sp>
        <p:nvSpPr>
          <p:cNvPr id="197" name="Google Shape;197;p29"/>
          <p:cNvSpPr txBox="1">
            <a:spLocks noGrp="1"/>
          </p:cNvSpPr>
          <p:nvPr>
            <p:ph type="title" idx="8"/>
          </p:nvPr>
        </p:nvSpPr>
        <p:spPr>
          <a:xfrm>
            <a:off x="713225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09301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solidFill>
          <a:schemeClr val="accent5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3"/>
          <p:cNvSpPr txBox="1">
            <a:spLocks noGrp="1"/>
          </p:cNvSpPr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08853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1_Table of contents">
    <p:bg>
      <p:bgPr>
        <a:solidFill>
          <a:schemeClr val="accent5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title"/>
          </p:nvPr>
        </p:nvSpPr>
        <p:spPr>
          <a:xfrm>
            <a:off x="5690650" y="1883225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2" hasCustomPrompt="1"/>
          </p:nvPr>
        </p:nvSpPr>
        <p:spPr>
          <a:xfrm>
            <a:off x="4810771" y="116406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3" hasCustomPrompt="1"/>
          </p:nvPr>
        </p:nvSpPr>
        <p:spPr>
          <a:xfrm>
            <a:off x="4810771" y="203199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4"/>
          </p:nvPr>
        </p:nvSpPr>
        <p:spPr>
          <a:xfrm>
            <a:off x="5690650" y="3628275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5"/>
          </p:nvPr>
        </p:nvSpPr>
        <p:spPr>
          <a:xfrm>
            <a:off x="5690650" y="1044000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6"/>
          </p:nvPr>
        </p:nvSpPr>
        <p:spPr>
          <a:xfrm>
            <a:off x="5690650" y="2760350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7" hasCustomPrompt="1"/>
          </p:nvPr>
        </p:nvSpPr>
        <p:spPr>
          <a:xfrm>
            <a:off x="4810771" y="2880418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8" hasCustomPrompt="1"/>
          </p:nvPr>
        </p:nvSpPr>
        <p:spPr>
          <a:xfrm>
            <a:off x="4810771" y="374834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5690650" y="1319545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9"/>
          </p:nvPr>
        </p:nvSpPr>
        <p:spPr>
          <a:xfrm>
            <a:off x="5690650" y="3045420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3"/>
          </p:nvPr>
        </p:nvSpPr>
        <p:spPr>
          <a:xfrm>
            <a:off x="5690650" y="2162698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5690650" y="3907748"/>
            <a:ext cx="2454000" cy="2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5"/>
          </p:nvPr>
        </p:nvSpPr>
        <p:spPr>
          <a:xfrm>
            <a:off x="713225" y="2198800"/>
            <a:ext cx="3416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3000" b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98845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solidFill>
          <a:schemeClr val="dk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 flipH="1">
            <a:off x="1821475" y="2527625"/>
            <a:ext cx="55011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93" name="Google Shape;93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043350" y="1533511"/>
            <a:ext cx="3057300" cy="8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 b="1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1"/>
          </p:nvPr>
        </p:nvSpPr>
        <p:spPr>
          <a:xfrm flipH="1">
            <a:off x="3198150" y="3293187"/>
            <a:ext cx="274770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05038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Title and text 7">
    <p:bg>
      <p:bgPr>
        <a:solidFill>
          <a:schemeClr val="accent5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>
            <a:spLocks noGrp="1"/>
          </p:cNvSpPr>
          <p:nvPr>
            <p:ph type="title"/>
          </p:nvPr>
        </p:nvSpPr>
        <p:spPr>
          <a:xfrm>
            <a:off x="5024185" y="1440200"/>
            <a:ext cx="3400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b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54" name="Google Shape;154;p24"/>
          <p:cNvSpPr txBox="1">
            <a:spLocks noGrp="1"/>
          </p:cNvSpPr>
          <p:nvPr>
            <p:ph type="subTitle" idx="1"/>
          </p:nvPr>
        </p:nvSpPr>
        <p:spPr>
          <a:xfrm>
            <a:off x="5024185" y="2263300"/>
            <a:ext cx="3400800" cy="13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35789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solidFill>
          <a:schemeClr val="dk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>
            <a:spLocks noGrp="1"/>
          </p:cNvSpPr>
          <p:nvPr>
            <p:ph type="subTitle" idx="1"/>
          </p:nvPr>
        </p:nvSpPr>
        <p:spPr>
          <a:xfrm>
            <a:off x="837600" y="1363909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  <p:sp>
        <p:nvSpPr>
          <p:cNvPr id="247" name="Google Shape;247;p34"/>
          <p:cNvSpPr txBox="1">
            <a:spLocks noGrp="1"/>
          </p:cNvSpPr>
          <p:nvPr>
            <p:ph type="subTitle" idx="2"/>
          </p:nvPr>
        </p:nvSpPr>
        <p:spPr>
          <a:xfrm>
            <a:off x="5204373" y="3528545"/>
            <a:ext cx="31008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  <p:sp>
        <p:nvSpPr>
          <p:cNvPr id="250" name="Google Shape;250;p34"/>
          <p:cNvSpPr txBox="1">
            <a:spLocks noGrp="1"/>
          </p:cNvSpPr>
          <p:nvPr>
            <p:ph type="title"/>
          </p:nvPr>
        </p:nvSpPr>
        <p:spPr>
          <a:xfrm>
            <a:off x="5204373" y="2704650"/>
            <a:ext cx="3100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251" name="Google Shape;251;p34"/>
          <p:cNvSpPr txBox="1">
            <a:spLocks noGrp="1"/>
          </p:cNvSpPr>
          <p:nvPr>
            <p:ph type="title" idx="3"/>
          </p:nvPr>
        </p:nvSpPr>
        <p:spPr>
          <a:xfrm>
            <a:off x="837600" y="530725"/>
            <a:ext cx="3100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97224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bg>
      <p:bgPr>
        <a:solidFill>
          <a:schemeClr val="accent5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8"/>
          <p:cNvSpPr txBox="1">
            <a:spLocks noGrp="1"/>
          </p:cNvSpPr>
          <p:nvPr>
            <p:ph type="title"/>
          </p:nvPr>
        </p:nvSpPr>
        <p:spPr>
          <a:xfrm>
            <a:off x="716550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39763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1">
  <p:cSld name="Title and text 11">
    <p:bg>
      <p:bgPr>
        <a:solidFill>
          <a:schemeClr val="accent5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0"/>
          <p:cNvSpPr txBox="1">
            <a:spLocks noGrp="1"/>
          </p:cNvSpPr>
          <p:nvPr>
            <p:ph type="title"/>
          </p:nvPr>
        </p:nvSpPr>
        <p:spPr>
          <a:xfrm>
            <a:off x="713225" y="530725"/>
            <a:ext cx="77109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369" name="Google Shape;369;p50"/>
          <p:cNvSpPr txBox="1">
            <a:spLocks noGrp="1"/>
          </p:cNvSpPr>
          <p:nvPr>
            <p:ph type="body" idx="1"/>
          </p:nvPr>
        </p:nvSpPr>
        <p:spPr>
          <a:xfrm>
            <a:off x="713225" y="1424150"/>
            <a:ext cx="7710900" cy="32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Didact Gothic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923444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solidFill>
          <a:schemeClr val="accent5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 txBox="1">
            <a:spLocks noGrp="1"/>
          </p:cNvSpPr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3000" b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237" name="Google Shape;237;p33"/>
          <p:cNvSpPr txBox="1">
            <a:spLocks noGrp="1"/>
          </p:cNvSpPr>
          <p:nvPr>
            <p:ph type="subTitle" idx="1"/>
          </p:nvPr>
        </p:nvSpPr>
        <p:spPr>
          <a:xfrm>
            <a:off x="1742675" y="3508850"/>
            <a:ext cx="2379600" cy="6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  <p:sp>
        <p:nvSpPr>
          <p:cNvPr id="238" name="Google Shape;238;p33"/>
          <p:cNvSpPr txBox="1">
            <a:spLocks noGrp="1"/>
          </p:cNvSpPr>
          <p:nvPr>
            <p:ph type="subTitle" idx="2"/>
          </p:nvPr>
        </p:nvSpPr>
        <p:spPr>
          <a:xfrm>
            <a:off x="5021770" y="3508850"/>
            <a:ext cx="2379600" cy="6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  <p:sp>
        <p:nvSpPr>
          <p:cNvPr id="239" name="Google Shape;239;p33"/>
          <p:cNvSpPr txBox="1">
            <a:spLocks noGrp="1"/>
          </p:cNvSpPr>
          <p:nvPr>
            <p:ph type="title" idx="3"/>
          </p:nvPr>
        </p:nvSpPr>
        <p:spPr>
          <a:xfrm>
            <a:off x="1865338" y="3248250"/>
            <a:ext cx="21342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240" name="Google Shape;240;p33"/>
          <p:cNvSpPr txBox="1">
            <a:spLocks noGrp="1"/>
          </p:cNvSpPr>
          <p:nvPr>
            <p:ph type="title" idx="4"/>
          </p:nvPr>
        </p:nvSpPr>
        <p:spPr>
          <a:xfrm>
            <a:off x="5144462" y="3248250"/>
            <a:ext cx="2134200" cy="3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6738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"/>
          <p:cNvSpPr/>
          <p:nvPr/>
        </p:nvSpPr>
        <p:spPr>
          <a:xfrm>
            <a:off x="1971727" y="1785810"/>
            <a:ext cx="7248277" cy="3427334"/>
          </a:xfrm>
          <a:custGeom>
            <a:avLst/>
            <a:gdLst/>
            <a:ahLst/>
            <a:cxnLst/>
            <a:rect l="l" t="t" r="r" b="b"/>
            <a:pathLst>
              <a:path w="132643" h="62720" extrusionOk="0">
                <a:moveTo>
                  <a:pt x="131081" y="1"/>
                </a:moveTo>
                <a:cubicBezTo>
                  <a:pt x="128947" y="1"/>
                  <a:pt x="125580" y="2449"/>
                  <a:pt x="127389" y="19117"/>
                </a:cubicBezTo>
                <a:cubicBezTo>
                  <a:pt x="129850" y="41827"/>
                  <a:pt x="128063" y="59008"/>
                  <a:pt x="91588" y="59008"/>
                </a:cubicBezTo>
                <a:cubicBezTo>
                  <a:pt x="90157" y="59008"/>
                  <a:pt x="88671" y="58982"/>
                  <a:pt x="87131" y="58928"/>
                </a:cubicBezTo>
                <a:cubicBezTo>
                  <a:pt x="63856" y="57630"/>
                  <a:pt x="38953" y="53986"/>
                  <a:pt x="21756" y="53986"/>
                </a:cubicBezTo>
                <a:cubicBezTo>
                  <a:pt x="8821" y="53986"/>
                  <a:pt x="245" y="56047"/>
                  <a:pt x="1" y="62720"/>
                </a:cubicBezTo>
                <a:lnTo>
                  <a:pt x="132642" y="62720"/>
                </a:lnTo>
                <a:lnTo>
                  <a:pt x="132642" y="424"/>
                </a:lnTo>
                <a:cubicBezTo>
                  <a:pt x="132642" y="424"/>
                  <a:pt x="131968" y="1"/>
                  <a:pt x="1310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5"/>
          <p:cNvSpPr/>
          <p:nvPr/>
        </p:nvSpPr>
        <p:spPr>
          <a:xfrm>
            <a:off x="2393145" y="1662513"/>
            <a:ext cx="6902988" cy="3612283"/>
          </a:xfrm>
          <a:custGeom>
            <a:avLst/>
            <a:gdLst/>
            <a:ahLst/>
            <a:cxnLst/>
            <a:rect l="l" t="t" r="r" b="b"/>
            <a:pathLst>
              <a:path w="135772" h="71045" fill="none" extrusionOk="0">
                <a:moveTo>
                  <a:pt x="135771" y="5189"/>
                </a:moveTo>
                <a:cubicBezTo>
                  <a:pt x="135771" y="5189"/>
                  <a:pt x="127773" y="0"/>
                  <a:pt x="130393" y="24952"/>
                </a:cubicBezTo>
                <a:cubicBezTo>
                  <a:pt x="133011" y="49901"/>
                  <a:pt x="130933" y="68539"/>
                  <a:pt x="89187" y="67035"/>
                </a:cubicBezTo>
                <a:cubicBezTo>
                  <a:pt x="47442" y="64631"/>
                  <a:pt x="582" y="54614"/>
                  <a:pt x="1" y="71045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259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5"/>
          <p:cNvSpPr/>
          <p:nvPr/>
        </p:nvSpPr>
        <p:spPr>
          <a:xfrm>
            <a:off x="-304800" y="-304800"/>
            <a:ext cx="4033956" cy="3536441"/>
          </a:xfrm>
          <a:custGeom>
            <a:avLst/>
            <a:gdLst/>
            <a:ahLst/>
            <a:cxnLst/>
            <a:rect l="l" t="t" r="r" b="b"/>
            <a:pathLst>
              <a:path w="89539" h="78496" extrusionOk="0">
                <a:moveTo>
                  <a:pt x="1" y="0"/>
                </a:moveTo>
                <a:lnTo>
                  <a:pt x="1" y="78496"/>
                </a:lnTo>
                <a:cubicBezTo>
                  <a:pt x="1" y="78496"/>
                  <a:pt x="21981" y="73533"/>
                  <a:pt x="12297" y="40721"/>
                </a:cubicBezTo>
                <a:cubicBezTo>
                  <a:pt x="5116" y="16396"/>
                  <a:pt x="15596" y="10505"/>
                  <a:pt x="34765" y="10505"/>
                </a:cubicBezTo>
                <a:cubicBezTo>
                  <a:pt x="41452" y="10505"/>
                  <a:pt x="49196" y="11222"/>
                  <a:pt x="57617" y="12123"/>
                </a:cubicBezTo>
                <a:cubicBezTo>
                  <a:pt x="60886" y="12473"/>
                  <a:pt x="63794" y="12630"/>
                  <a:pt x="66380" y="12630"/>
                </a:cubicBezTo>
                <a:cubicBezTo>
                  <a:pt x="89538" y="12630"/>
                  <a:pt x="86840" y="0"/>
                  <a:pt x="868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5"/>
          <p:cNvSpPr/>
          <p:nvPr/>
        </p:nvSpPr>
        <p:spPr>
          <a:xfrm>
            <a:off x="-482917" y="-360508"/>
            <a:ext cx="4122160" cy="3560191"/>
          </a:xfrm>
          <a:custGeom>
            <a:avLst/>
            <a:gdLst/>
            <a:ahLst/>
            <a:cxnLst/>
            <a:rect l="l" t="t" r="r" b="b"/>
            <a:pathLst>
              <a:path w="95189" h="82212" fill="none" extrusionOk="0">
                <a:moveTo>
                  <a:pt x="91672" y="0"/>
                </a:moveTo>
                <a:cubicBezTo>
                  <a:pt x="91672" y="0"/>
                  <a:pt x="95189" y="16346"/>
                  <a:pt x="60821" y="12697"/>
                </a:cubicBezTo>
                <a:cubicBezTo>
                  <a:pt x="26453" y="9046"/>
                  <a:pt x="2758" y="8285"/>
                  <a:pt x="12982" y="42650"/>
                </a:cubicBezTo>
                <a:cubicBezTo>
                  <a:pt x="23204" y="77013"/>
                  <a:pt x="0" y="82212"/>
                  <a:pt x="0" y="82212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259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subTitle" idx="1"/>
          </p:nvPr>
        </p:nvSpPr>
        <p:spPr>
          <a:xfrm>
            <a:off x="1290763" y="2556538"/>
            <a:ext cx="2907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oiny"/>
                <a:ea typeface="Coiny"/>
                <a:cs typeface="Coiny"/>
                <a:sym typeface="Coin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ubTitle" idx="2"/>
          </p:nvPr>
        </p:nvSpPr>
        <p:spPr>
          <a:xfrm>
            <a:off x="4945638" y="2556538"/>
            <a:ext cx="2907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oiny"/>
                <a:ea typeface="Coiny"/>
                <a:cs typeface="Coiny"/>
                <a:sym typeface="Coin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subTitle" idx="3"/>
          </p:nvPr>
        </p:nvSpPr>
        <p:spPr>
          <a:xfrm>
            <a:off x="1290763" y="3029863"/>
            <a:ext cx="2907600" cy="10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4"/>
          </p:nvPr>
        </p:nvSpPr>
        <p:spPr>
          <a:xfrm>
            <a:off x="4945638" y="3029863"/>
            <a:ext cx="2907600" cy="10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title"/>
          </p:nvPr>
        </p:nvSpPr>
        <p:spPr>
          <a:xfrm>
            <a:off x="720000" y="5394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75479684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bg>
      <p:bgPr>
        <a:solidFill>
          <a:schemeClr val="dk1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3"/>
          <p:cNvSpPr txBox="1">
            <a:spLocks noGrp="1"/>
          </p:cNvSpPr>
          <p:nvPr>
            <p:ph type="subTitle" idx="1"/>
          </p:nvPr>
        </p:nvSpPr>
        <p:spPr>
          <a:xfrm>
            <a:off x="713250" y="1264629"/>
            <a:ext cx="7717500" cy="3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  <p:sp>
        <p:nvSpPr>
          <p:cNvPr id="395" name="Google Shape;395;p53"/>
          <p:cNvSpPr txBox="1">
            <a:spLocks noGrp="1"/>
          </p:cNvSpPr>
          <p:nvPr>
            <p:ph type="title" hasCustomPrompt="1"/>
          </p:nvPr>
        </p:nvSpPr>
        <p:spPr>
          <a:xfrm>
            <a:off x="713227" y="639821"/>
            <a:ext cx="77175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396" name="Google Shape;396;p53"/>
          <p:cNvSpPr txBox="1">
            <a:spLocks noGrp="1"/>
          </p:cNvSpPr>
          <p:nvPr>
            <p:ph type="subTitle" idx="2"/>
          </p:nvPr>
        </p:nvSpPr>
        <p:spPr>
          <a:xfrm>
            <a:off x="713250" y="2701904"/>
            <a:ext cx="7717500" cy="3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  <p:sp>
        <p:nvSpPr>
          <p:cNvPr id="397" name="Google Shape;397;p53"/>
          <p:cNvSpPr txBox="1">
            <a:spLocks noGrp="1"/>
          </p:cNvSpPr>
          <p:nvPr>
            <p:ph type="title" idx="3" hasCustomPrompt="1"/>
          </p:nvPr>
        </p:nvSpPr>
        <p:spPr>
          <a:xfrm>
            <a:off x="713227" y="2077096"/>
            <a:ext cx="77175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398" name="Google Shape;398;p53"/>
          <p:cNvSpPr txBox="1">
            <a:spLocks noGrp="1"/>
          </p:cNvSpPr>
          <p:nvPr>
            <p:ph type="subTitle" idx="4"/>
          </p:nvPr>
        </p:nvSpPr>
        <p:spPr>
          <a:xfrm>
            <a:off x="713250" y="4139179"/>
            <a:ext cx="7717500" cy="3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Didact Goth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 dirty="0"/>
          </a:p>
        </p:txBody>
      </p:sp>
      <p:sp>
        <p:nvSpPr>
          <p:cNvPr id="399" name="Google Shape;399;p53"/>
          <p:cNvSpPr txBox="1">
            <a:spLocks noGrp="1"/>
          </p:cNvSpPr>
          <p:nvPr>
            <p:ph type="title" idx="5" hasCustomPrompt="1"/>
          </p:nvPr>
        </p:nvSpPr>
        <p:spPr>
          <a:xfrm>
            <a:off x="713227" y="3514371"/>
            <a:ext cx="77175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sz="5000" b="1">
                <a:solidFill>
                  <a:schemeClr val="lt1"/>
                </a:solidFill>
              </a:defRPr>
            </a:lvl9pPr>
          </a:lstStyle>
          <a:p>
            <a:r>
              <a:rPr dirty="0"/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80147129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465434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34"/>
          <p:cNvSpPr txBox="1">
            <a:spLocks noGrp="1"/>
          </p:cNvSpPr>
          <p:nvPr>
            <p:ph type="title"/>
          </p:nvPr>
        </p:nvSpPr>
        <p:spPr>
          <a:xfrm>
            <a:off x="716775" y="510900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27150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"/>
          <p:cNvSpPr txBox="1">
            <a:spLocks noGrp="1"/>
          </p:cNvSpPr>
          <p:nvPr>
            <p:ph type="title"/>
          </p:nvPr>
        </p:nvSpPr>
        <p:spPr>
          <a:xfrm>
            <a:off x="720000" y="5394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6" name="Google Shape;86;p6"/>
          <p:cNvSpPr/>
          <p:nvPr/>
        </p:nvSpPr>
        <p:spPr>
          <a:xfrm flipH="1">
            <a:off x="5249452" y="-304800"/>
            <a:ext cx="4033956" cy="3536441"/>
          </a:xfrm>
          <a:custGeom>
            <a:avLst/>
            <a:gdLst/>
            <a:ahLst/>
            <a:cxnLst/>
            <a:rect l="l" t="t" r="r" b="b"/>
            <a:pathLst>
              <a:path w="89539" h="78496" extrusionOk="0">
                <a:moveTo>
                  <a:pt x="1" y="0"/>
                </a:moveTo>
                <a:lnTo>
                  <a:pt x="1" y="78496"/>
                </a:lnTo>
                <a:cubicBezTo>
                  <a:pt x="1" y="78496"/>
                  <a:pt x="21981" y="73533"/>
                  <a:pt x="12297" y="40721"/>
                </a:cubicBezTo>
                <a:cubicBezTo>
                  <a:pt x="5116" y="16396"/>
                  <a:pt x="15596" y="10505"/>
                  <a:pt x="34765" y="10505"/>
                </a:cubicBezTo>
                <a:cubicBezTo>
                  <a:pt x="41452" y="10505"/>
                  <a:pt x="49196" y="11222"/>
                  <a:pt x="57617" y="12123"/>
                </a:cubicBezTo>
                <a:cubicBezTo>
                  <a:pt x="60886" y="12473"/>
                  <a:pt x="63794" y="12630"/>
                  <a:pt x="66380" y="12630"/>
                </a:cubicBezTo>
                <a:cubicBezTo>
                  <a:pt x="89538" y="12630"/>
                  <a:pt x="86840" y="0"/>
                  <a:pt x="868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6"/>
          <p:cNvSpPr/>
          <p:nvPr/>
        </p:nvSpPr>
        <p:spPr>
          <a:xfrm flipH="1">
            <a:off x="5339365" y="-360508"/>
            <a:ext cx="4122160" cy="3560191"/>
          </a:xfrm>
          <a:custGeom>
            <a:avLst/>
            <a:gdLst/>
            <a:ahLst/>
            <a:cxnLst/>
            <a:rect l="l" t="t" r="r" b="b"/>
            <a:pathLst>
              <a:path w="95189" h="82212" fill="none" extrusionOk="0">
                <a:moveTo>
                  <a:pt x="91672" y="0"/>
                </a:moveTo>
                <a:cubicBezTo>
                  <a:pt x="91672" y="0"/>
                  <a:pt x="95189" y="16346"/>
                  <a:pt x="60821" y="12697"/>
                </a:cubicBezTo>
                <a:cubicBezTo>
                  <a:pt x="26453" y="9046"/>
                  <a:pt x="2758" y="8285"/>
                  <a:pt x="12982" y="42650"/>
                </a:cubicBezTo>
                <a:cubicBezTo>
                  <a:pt x="23204" y="77013"/>
                  <a:pt x="0" y="82212"/>
                  <a:pt x="0" y="82212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259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6"/>
          <p:cNvSpPr/>
          <p:nvPr/>
        </p:nvSpPr>
        <p:spPr>
          <a:xfrm flipH="1">
            <a:off x="-88996" y="1785810"/>
            <a:ext cx="7248277" cy="3427334"/>
          </a:xfrm>
          <a:custGeom>
            <a:avLst/>
            <a:gdLst/>
            <a:ahLst/>
            <a:cxnLst/>
            <a:rect l="l" t="t" r="r" b="b"/>
            <a:pathLst>
              <a:path w="132643" h="62720" extrusionOk="0">
                <a:moveTo>
                  <a:pt x="131081" y="1"/>
                </a:moveTo>
                <a:cubicBezTo>
                  <a:pt x="128947" y="1"/>
                  <a:pt x="125580" y="2449"/>
                  <a:pt x="127389" y="19117"/>
                </a:cubicBezTo>
                <a:cubicBezTo>
                  <a:pt x="129850" y="41827"/>
                  <a:pt x="128063" y="59008"/>
                  <a:pt x="91588" y="59008"/>
                </a:cubicBezTo>
                <a:cubicBezTo>
                  <a:pt x="90157" y="59008"/>
                  <a:pt x="88671" y="58982"/>
                  <a:pt x="87131" y="58928"/>
                </a:cubicBezTo>
                <a:cubicBezTo>
                  <a:pt x="63856" y="57630"/>
                  <a:pt x="38953" y="53986"/>
                  <a:pt x="21756" y="53986"/>
                </a:cubicBezTo>
                <a:cubicBezTo>
                  <a:pt x="8821" y="53986"/>
                  <a:pt x="245" y="56047"/>
                  <a:pt x="1" y="62720"/>
                </a:cubicBezTo>
                <a:lnTo>
                  <a:pt x="132642" y="62720"/>
                </a:lnTo>
                <a:lnTo>
                  <a:pt x="132642" y="424"/>
                </a:lnTo>
                <a:cubicBezTo>
                  <a:pt x="132642" y="424"/>
                  <a:pt x="131968" y="1"/>
                  <a:pt x="1310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6"/>
          <p:cNvSpPr/>
          <p:nvPr/>
        </p:nvSpPr>
        <p:spPr>
          <a:xfrm flipH="1">
            <a:off x="-165125" y="1662513"/>
            <a:ext cx="6902988" cy="3612283"/>
          </a:xfrm>
          <a:custGeom>
            <a:avLst/>
            <a:gdLst/>
            <a:ahLst/>
            <a:cxnLst/>
            <a:rect l="l" t="t" r="r" b="b"/>
            <a:pathLst>
              <a:path w="135772" h="71045" fill="none" extrusionOk="0">
                <a:moveTo>
                  <a:pt x="135771" y="5189"/>
                </a:moveTo>
                <a:cubicBezTo>
                  <a:pt x="135771" y="5189"/>
                  <a:pt x="127773" y="0"/>
                  <a:pt x="130393" y="24952"/>
                </a:cubicBezTo>
                <a:cubicBezTo>
                  <a:pt x="133011" y="49901"/>
                  <a:pt x="130933" y="68539"/>
                  <a:pt x="89187" y="67035"/>
                </a:cubicBezTo>
                <a:cubicBezTo>
                  <a:pt x="47442" y="64631"/>
                  <a:pt x="582" y="54614"/>
                  <a:pt x="1" y="71045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259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90;p6"/>
          <p:cNvGrpSpPr/>
          <p:nvPr/>
        </p:nvGrpSpPr>
        <p:grpSpPr>
          <a:xfrm>
            <a:off x="8329222" y="4539201"/>
            <a:ext cx="465332" cy="2305228"/>
            <a:chOff x="5942972" y="-104699"/>
            <a:chExt cx="465332" cy="2305228"/>
          </a:xfrm>
        </p:grpSpPr>
        <p:sp>
          <p:nvSpPr>
            <p:cNvPr id="91" name="Google Shape;91;p6"/>
            <p:cNvSpPr/>
            <p:nvPr/>
          </p:nvSpPr>
          <p:spPr>
            <a:xfrm rot="5400000">
              <a:off x="6218991" y="2011262"/>
              <a:ext cx="189290" cy="189244"/>
            </a:xfrm>
            <a:custGeom>
              <a:avLst/>
              <a:gdLst/>
              <a:ahLst/>
              <a:cxnLst/>
              <a:rect l="l" t="t" r="r" b="b"/>
              <a:pathLst>
                <a:path w="4089" h="4088" extrusionOk="0">
                  <a:moveTo>
                    <a:pt x="2045" y="0"/>
                  </a:moveTo>
                  <a:cubicBezTo>
                    <a:pt x="918" y="0"/>
                    <a:pt x="1" y="914"/>
                    <a:pt x="1" y="2044"/>
                  </a:cubicBezTo>
                  <a:cubicBezTo>
                    <a:pt x="1" y="3174"/>
                    <a:pt x="918" y="4088"/>
                    <a:pt x="2045" y="4088"/>
                  </a:cubicBezTo>
                  <a:cubicBezTo>
                    <a:pt x="3174" y="4088"/>
                    <a:pt x="4089" y="3174"/>
                    <a:pt x="4089" y="2044"/>
                  </a:cubicBezTo>
                  <a:cubicBezTo>
                    <a:pt x="4089" y="914"/>
                    <a:pt x="3174" y="0"/>
                    <a:pt x="20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 rot="5400000">
              <a:off x="5942972" y="2011239"/>
              <a:ext cx="189290" cy="189290"/>
            </a:xfrm>
            <a:custGeom>
              <a:avLst/>
              <a:gdLst/>
              <a:ahLst/>
              <a:cxnLst/>
              <a:rect l="l" t="t" r="r" b="b"/>
              <a:pathLst>
                <a:path w="4089" h="4089" extrusionOk="0">
                  <a:moveTo>
                    <a:pt x="2045" y="1"/>
                  </a:moveTo>
                  <a:cubicBezTo>
                    <a:pt x="918" y="1"/>
                    <a:pt x="1" y="915"/>
                    <a:pt x="1" y="2045"/>
                  </a:cubicBezTo>
                  <a:cubicBezTo>
                    <a:pt x="1" y="3174"/>
                    <a:pt x="918" y="4089"/>
                    <a:pt x="2045" y="4089"/>
                  </a:cubicBezTo>
                  <a:cubicBezTo>
                    <a:pt x="3174" y="4089"/>
                    <a:pt x="4089" y="3174"/>
                    <a:pt x="4089" y="2045"/>
                  </a:cubicBezTo>
                  <a:cubicBezTo>
                    <a:pt x="4089" y="915"/>
                    <a:pt x="3174" y="1"/>
                    <a:pt x="20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 rot="5400000">
              <a:off x="6218991" y="1750635"/>
              <a:ext cx="189290" cy="189244"/>
            </a:xfrm>
            <a:custGeom>
              <a:avLst/>
              <a:gdLst/>
              <a:ahLst/>
              <a:cxnLst/>
              <a:rect l="l" t="t" r="r" b="b"/>
              <a:pathLst>
                <a:path w="4089" h="4088" extrusionOk="0">
                  <a:moveTo>
                    <a:pt x="2045" y="0"/>
                  </a:moveTo>
                  <a:cubicBezTo>
                    <a:pt x="915" y="0"/>
                    <a:pt x="1" y="914"/>
                    <a:pt x="1" y="2044"/>
                  </a:cubicBezTo>
                  <a:cubicBezTo>
                    <a:pt x="1" y="3174"/>
                    <a:pt x="915" y="4088"/>
                    <a:pt x="2045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 rot="5400000">
              <a:off x="5942972" y="1750612"/>
              <a:ext cx="189290" cy="189290"/>
            </a:xfrm>
            <a:custGeom>
              <a:avLst/>
              <a:gdLst/>
              <a:ahLst/>
              <a:cxnLst/>
              <a:rect l="l" t="t" r="r" b="b"/>
              <a:pathLst>
                <a:path w="4089" h="4089" extrusionOk="0">
                  <a:moveTo>
                    <a:pt x="2045" y="1"/>
                  </a:moveTo>
                  <a:cubicBezTo>
                    <a:pt x="915" y="1"/>
                    <a:pt x="1" y="915"/>
                    <a:pt x="1" y="2045"/>
                  </a:cubicBezTo>
                  <a:cubicBezTo>
                    <a:pt x="1" y="3174"/>
                    <a:pt x="915" y="4089"/>
                    <a:pt x="2045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 rot="5400000">
              <a:off x="5942972" y="827586"/>
              <a:ext cx="189290" cy="189290"/>
            </a:xfrm>
            <a:custGeom>
              <a:avLst/>
              <a:gdLst/>
              <a:ahLst/>
              <a:cxnLst/>
              <a:rect l="l" t="t" r="r" b="b"/>
              <a:pathLst>
                <a:path w="4089" h="4089" extrusionOk="0">
                  <a:moveTo>
                    <a:pt x="2044" y="1"/>
                  </a:moveTo>
                  <a:cubicBezTo>
                    <a:pt x="915" y="1"/>
                    <a:pt x="0" y="915"/>
                    <a:pt x="0" y="2045"/>
                  </a:cubicBezTo>
                  <a:cubicBezTo>
                    <a:pt x="0" y="3174"/>
                    <a:pt x="915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 rot="5400000">
              <a:off x="6218991" y="827609"/>
              <a:ext cx="189290" cy="189244"/>
            </a:xfrm>
            <a:custGeom>
              <a:avLst/>
              <a:gdLst/>
              <a:ahLst/>
              <a:cxnLst/>
              <a:rect l="l" t="t" r="r" b="b"/>
              <a:pathLst>
                <a:path w="4089" h="4088" extrusionOk="0">
                  <a:moveTo>
                    <a:pt x="2044" y="0"/>
                  </a:moveTo>
                  <a:cubicBezTo>
                    <a:pt x="915" y="0"/>
                    <a:pt x="0" y="914"/>
                    <a:pt x="0" y="2044"/>
                  </a:cubicBezTo>
                  <a:cubicBezTo>
                    <a:pt x="0" y="3174"/>
                    <a:pt x="915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 rot="5400000">
              <a:off x="5942995" y="1088328"/>
              <a:ext cx="189244" cy="189290"/>
            </a:xfrm>
            <a:custGeom>
              <a:avLst/>
              <a:gdLst/>
              <a:ahLst/>
              <a:cxnLst/>
              <a:rect l="l" t="t" r="r" b="b"/>
              <a:pathLst>
                <a:path w="4088" h="4089" extrusionOk="0">
                  <a:moveTo>
                    <a:pt x="2044" y="1"/>
                  </a:moveTo>
                  <a:cubicBezTo>
                    <a:pt x="914" y="1"/>
                    <a:pt x="0" y="915"/>
                    <a:pt x="0" y="2045"/>
                  </a:cubicBezTo>
                  <a:cubicBezTo>
                    <a:pt x="0" y="3174"/>
                    <a:pt x="914" y="4089"/>
                    <a:pt x="2044" y="4089"/>
                  </a:cubicBezTo>
                  <a:cubicBezTo>
                    <a:pt x="3171" y="4089"/>
                    <a:pt x="4088" y="3174"/>
                    <a:pt x="4088" y="2045"/>
                  </a:cubicBezTo>
                  <a:cubicBezTo>
                    <a:pt x="4088" y="915"/>
                    <a:pt x="3171" y="1"/>
                    <a:pt x="2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 rot="5400000">
              <a:off x="6219014" y="1088352"/>
              <a:ext cx="189244" cy="189244"/>
            </a:xfrm>
            <a:custGeom>
              <a:avLst/>
              <a:gdLst/>
              <a:ahLst/>
              <a:cxnLst/>
              <a:rect l="l" t="t" r="r" b="b"/>
              <a:pathLst>
                <a:path w="4088" h="4088" extrusionOk="0">
                  <a:moveTo>
                    <a:pt x="2044" y="0"/>
                  </a:moveTo>
                  <a:cubicBezTo>
                    <a:pt x="914" y="0"/>
                    <a:pt x="0" y="914"/>
                    <a:pt x="0" y="2044"/>
                  </a:cubicBezTo>
                  <a:cubicBezTo>
                    <a:pt x="0" y="3174"/>
                    <a:pt x="914" y="4088"/>
                    <a:pt x="2044" y="4088"/>
                  </a:cubicBezTo>
                  <a:cubicBezTo>
                    <a:pt x="3171" y="4088"/>
                    <a:pt x="4088" y="3174"/>
                    <a:pt x="4088" y="2044"/>
                  </a:cubicBezTo>
                  <a:cubicBezTo>
                    <a:pt x="4088" y="914"/>
                    <a:pt x="3171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 rot="5400000">
              <a:off x="5942995" y="1348955"/>
              <a:ext cx="189244" cy="189290"/>
            </a:xfrm>
            <a:custGeom>
              <a:avLst/>
              <a:gdLst/>
              <a:ahLst/>
              <a:cxnLst/>
              <a:rect l="l" t="t" r="r" b="b"/>
              <a:pathLst>
                <a:path w="4088" h="4089" extrusionOk="0">
                  <a:moveTo>
                    <a:pt x="2044" y="1"/>
                  </a:moveTo>
                  <a:cubicBezTo>
                    <a:pt x="915" y="1"/>
                    <a:pt x="0" y="915"/>
                    <a:pt x="0" y="2045"/>
                  </a:cubicBezTo>
                  <a:cubicBezTo>
                    <a:pt x="0" y="3174"/>
                    <a:pt x="915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 rot="5400000">
              <a:off x="6219014" y="1348978"/>
              <a:ext cx="189244" cy="189244"/>
            </a:xfrm>
            <a:custGeom>
              <a:avLst/>
              <a:gdLst/>
              <a:ahLst/>
              <a:cxnLst/>
              <a:rect l="l" t="t" r="r" b="b"/>
              <a:pathLst>
                <a:path w="4088" h="4088" extrusionOk="0">
                  <a:moveTo>
                    <a:pt x="2044" y="0"/>
                  </a:moveTo>
                  <a:cubicBezTo>
                    <a:pt x="915" y="0"/>
                    <a:pt x="0" y="914"/>
                    <a:pt x="0" y="2044"/>
                  </a:cubicBezTo>
                  <a:cubicBezTo>
                    <a:pt x="0" y="3174"/>
                    <a:pt x="915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6"/>
            <p:cNvSpPr/>
            <p:nvPr/>
          </p:nvSpPr>
          <p:spPr>
            <a:xfrm rot="5400000">
              <a:off x="6211653" y="425767"/>
              <a:ext cx="204057" cy="189244"/>
            </a:xfrm>
            <a:custGeom>
              <a:avLst/>
              <a:gdLst/>
              <a:ahLst/>
              <a:cxnLst/>
              <a:rect l="l" t="t" r="r" b="b"/>
              <a:pathLst>
                <a:path w="4408" h="4088" extrusionOk="0">
                  <a:moveTo>
                    <a:pt x="2202" y="1"/>
                  </a:moveTo>
                  <a:cubicBezTo>
                    <a:pt x="1223" y="1"/>
                    <a:pt x="360" y="705"/>
                    <a:pt x="190" y="1702"/>
                  </a:cubicBezTo>
                  <a:cubicBezTo>
                    <a:pt x="0" y="2814"/>
                    <a:pt x="748" y="3871"/>
                    <a:pt x="1862" y="4058"/>
                  </a:cubicBezTo>
                  <a:cubicBezTo>
                    <a:pt x="1979" y="4078"/>
                    <a:pt x="2094" y="4087"/>
                    <a:pt x="2208" y="4087"/>
                  </a:cubicBezTo>
                  <a:cubicBezTo>
                    <a:pt x="3185" y="4087"/>
                    <a:pt x="4051" y="3383"/>
                    <a:pt x="4220" y="2385"/>
                  </a:cubicBezTo>
                  <a:cubicBezTo>
                    <a:pt x="4407" y="1274"/>
                    <a:pt x="3660" y="220"/>
                    <a:pt x="2548" y="30"/>
                  </a:cubicBezTo>
                  <a:cubicBezTo>
                    <a:pt x="2432" y="10"/>
                    <a:pt x="2316" y="1"/>
                    <a:pt x="22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5400000">
              <a:off x="5933736" y="425929"/>
              <a:ext cx="207761" cy="189290"/>
            </a:xfrm>
            <a:custGeom>
              <a:avLst/>
              <a:gdLst/>
              <a:ahLst/>
              <a:cxnLst/>
              <a:rect l="l" t="t" r="r" b="b"/>
              <a:pathLst>
                <a:path w="4488" h="4089" extrusionOk="0">
                  <a:moveTo>
                    <a:pt x="2244" y="0"/>
                  </a:moveTo>
                  <a:cubicBezTo>
                    <a:pt x="1721" y="0"/>
                    <a:pt x="1199" y="200"/>
                    <a:pt x="800" y="598"/>
                  </a:cubicBezTo>
                  <a:cubicBezTo>
                    <a:pt x="0" y="1398"/>
                    <a:pt x="0" y="2691"/>
                    <a:pt x="800" y="3489"/>
                  </a:cubicBezTo>
                  <a:cubicBezTo>
                    <a:pt x="1199" y="3889"/>
                    <a:pt x="1721" y="4089"/>
                    <a:pt x="2244" y="4089"/>
                  </a:cubicBezTo>
                  <a:cubicBezTo>
                    <a:pt x="2767" y="4089"/>
                    <a:pt x="3290" y="3889"/>
                    <a:pt x="3690" y="3489"/>
                  </a:cubicBezTo>
                  <a:cubicBezTo>
                    <a:pt x="4488" y="2691"/>
                    <a:pt x="4488" y="1398"/>
                    <a:pt x="3690" y="598"/>
                  </a:cubicBezTo>
                  <a:cubicBezTo>
                    <a:pt x="3290" y="200"/>
                    <a:pt x="2767" y="0"/>
                    <a:pt x="2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6"/>
            <p:cNvSpPr/>
            <p:nvPr/>
          </p:nvSpPr>
          <p:spPr>
            <a:xfrm rot="5400000">
              <a:off x="6211607" y="165094"/>
              <a:ext cx="204057" cy="189336"/>
            </a:xfrm>
            <a:custGeom>
              <a:avLst/>
              <a:gdLst/>
              <a:ahLst/>
              <a:cxnLst/>
              <a:rect l="l" t="t" r="r" b="b"/>
              <a:pathLst>
                <a:path w="4408" h="4090" extrusionOk="0">
                  <a:moveTo>
                    <a:pt x="2200" y="1"/>
                  </a:moveTo>
                  <a:cubicBezTo>
                    <a:pt x="1222" y="1"/>
                    <a:pt x="357" y="705"/>
                    <a:pt x="187" y="1702"/>
                  </a:cubicBezTo>
                  <a:cubicBezTo>
                    <a:pt x="0" y="2814"/>
                    <a:pt x="748" y="3871"/>
                    <a:pt x="1862" y="4060"/>
                  </a:cubicBezTo>
                  <a:cubicBezTo>
                    <a:pt x="1977" y="4080"/>
                    <a:pt x="2091" y="4089"/>
                    <a:pt x="2204" y="4089"/>
                  </a:cubicBezTo>
                  <a:cubicBezTo>
                    <a:pt x="3182" y="4089"/>
                    <a:pt x="4048" y="3384"/>
                    <a:pt x="4218" y="2385"/>
                  </a:cubicBezTo>
                  <a:cubicBezTo>
                    <a:pt x="4407" y="1274"/>
                    <a:pt x="3659" y="220"/>
                    <a:pt x="2545" y="30"/>
                  </a:cubicBezTo>
                  <a:cubicBezTo>
                    <a:pt x="2429" y="10"/>
                    <a:pt x="2314" y="1"/>
                    <a:pt x="2200" y="1"/>
                  </a:cubicBezTo>
                  <a:close/>
                </a:path>
              </a:pathLst>
            </a:custGeom>
            <a:solidFill>
              <a:srgbClr val="D6B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 rot="5400000">
              <a:off x="5933783" y="165210"/>
              <a:ext cx="207668" cy="189290"/>
            </a:xfrm>
            <a:custGeom>
              <a:avLst/>
              <a:gdLst/>
              <a:ahLst/>
              <a:cxnLst/>
              <a:rect l="l" t="t" r="r" b="b"/>
              <a:pathLst>
                <a:path w="4486" h="4089" extrusionOk="0">
                  <a:moveTo>
                    <a:pt x="2243" y="0"/>
                  </a:moveTo>
                  <a:cubicBezTo>
                    <a:pt x="1720" y="0"/>
                    <a:pt x="1197" y="200"/>
                    <a:pt x="798" y="598"/>
                  </a:cubicBezTo>
                  <a:cubicBezTo>
                    <a:pt x="1" y="1398"/>
                    <a:pt x="1" y="2691"/>
                    <a:pt x="798" y="3489"/>
                  </a:cubicBezTo>
                  <a:cubicBezTo>
                    <a:pt x="1197" y="3889"/>
                    <a:pt x="1720" y="4089"/>
                    <a:pt x="2243" y="4089"/>
                  </a:cubicBezTo>
                  <a:cubicBezTo>
                    <a:pt x="2767" y="4089"/>
                    <a:pt x="3290" y="3889"/>
                    <a:pt x="3689" y="3489"/>
                  </a:cubicBezTo>
                  <a:cubicBezTo>
                    <a:pt x="4486" y="2691"/>
                    <a:pt x="4486" y="1398"/>
                    <a:pt x="3689" y="598"/>
                  </a:cubicBezTo>
                  <a:cubicBezTo>
                    <a:pt x="3290" y="200"/>
                    <a:pt x="2767" y="0"/>
                    <a:pt x="22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6"/>
            <p:cNvSpPr/>
            <p:nvPr/>
          </p:nvSpPr>
          <p:spPr>
            <a:xfrm rot="5400000">
              <a:off x="6211538" y="-95602"/>
              <a:ext cx="204196" cy="189336"/>
            </a:xfrm>
            <a:custGeom>
              <a:avLst/>
              <a:gdLst/>
              <a:ahLst/>
              <a:cxnLst/>
              <a:rect l="l" t="t" r="r" b="b"/>
              <a:pathLst>
                <a:path w="4411" h="4090" extrusionOk="0">
                  <a:moveTo>
                    <a:pt x="2202" y="1"/>
                  </a:moveTo>
                  <a:cubicBezTo>
                    <a:pt x="1223" y="1"/>
                    <a:pt x="360" y="705"/>
                    <a:pt x="190" y="1702"/>
                  </a:cubicBezTo>
                  <a:cubicBezTo>
                    <a:pt x="0" y="2814"/>
                    <a:pt x="751" y="3871"/>
                    <a:pt x="1863" y="4060"/>
                  </a:cubicBezTo>
                  <a:cubicBezTo>
                    <a:pt x="1978" y="4080"/>
                    <a:pt x="2092" y="4089"/>
                    <a:pt x="2205" y="4089"/>
                  </a:cubicBezTo>
                  <a:cubicBezTo>
                    <a:pt x="3185" y="4089"/>
                    <a:pt x="4051" y="3384"/>
                    <a:pt x="4221" y="2385"/>
                  </a:cubicBezTo>
                  <a:cubicBezTo>
                    <a:pt x="4410" y="1274"/>
                    <a:pt x="3660" y="220"/>
                    <a:pt x="2548" y="30"/>
                  </a:cubicBezTo>
                  <a:cubicBezTo>
                    <a:pt x="2432" y="10"/>
                    <a:pt x="2316" y="1"/>
                    <a:pt x="2202" y="1"/>
                  </a:cubicBezTo>
                  <a:close/>
                </a:path>
              </a:pathLst>
            </a:custGeom>
            <a:solidFill>
              <a:srgbClr val="D6B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6"/>
            <p:cNvSpPr/>
            <p:nvPr/>
          </p:nvSpPr>
          <p:spPr>
            <a:xfrm rot="5400000">
              <a:off x="5933736" y="-95463"/>
              <a:ext cx="207761" cy="189290"/>
            </a:xfrm>
            <a:custGeom>
              <a:avLst/>
              <a:gdLst/>
              <a:ahLst/>
              <a:cxnLst/>
              <a:rect l="l" t="t" r="r" b="b"/>
              <a:pathLst>
                <a:path w="4488" h="4089" extrusionOk="0">
                  <a:moveTo>
                    <a:pt x="2244" y="0"/>
                  </a:moveTo>
                  <a:cubicBezTo>
                    <a:pt x="1721" y="0"/>
                    <a:pt x="1199" y="200"/>
                    <a:pt x="800" y="598"/>
                  </a:cubicBezTo>
                  <a:cubicBezTo>
                    <a:pt x="0" y="1398"/>
                    <a:pt x="0" y="2691"/>
                    <a:pt x="800" y="3489"/>
                  </a:cubicBezTo>
                  <a:cubicBezTo>
                    <a:pt x="1199" y="3889"/>
                    <a:pt x="1721" y="4089"/>
                    <a:pt x="2244" y="4089"/>
                  </a:cubicBezTo>
                  <a:cubicBezTo>
                    <a:pt x="2767" y="4089"/>
                    <a:pt x="3290" y="3889"/>
                    <a:pt x="3690" y="3489"/>
                  </a:cubicBezTo>
                  <a:cubicBezTo>
                    <a:pt x="4488" y="2691"/>
                    <a:pt x="4488" y="1398"/>
                    <a:pt x="3690" y="598"/>
                  </a:cubicBezTo>
                  <a:cubicBezTo>
                    <a:pt x="3290" y="200"/>
                    <a:pt x="2767" y="0"/>
                    <a:pt x="22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6"/>
          <p:cNvGrpSpPr/>
          <p:nvPr/>
        </p:nvGrpSpPr>
        <p:grpSpPr>
          <a:xfrm rot="-2700000">
            <a:off x="1687555" y="4634144"/>
            <a:ext cx="2201605" cy="1075483"/>
            <a:chOff x="4980875" y="2482775"/>
            <a:chExt cx="1416275" cy="691850"/>
          </a:xfrm>
        </p:grpSpPr>
        <p:sp>
          <p:nvSpPr>
            <p:cNvPr id="108" name="Google Shape;108;p6"/>
            <p:cNvSpPr/>
            <p:nvPr/>
          </p:nvSpPr>
          <p:spPr>
            <a:xfrm>
              <a:off x="4980875" y="2482775"/>
              <a:ext cx="1195075" cy="621225"/>
            </a:xfrm>
            <a:custGeom>
              <a:avLst/>
              <a:gdLst/>
              <a:ahLst/>
              <a:cxnLst/>
              <a:rect l="l" t="t" r="r" b="b"/>
              <a:pathLst>
                <a:path w="47803" h="24849" fill="none" extrusionOk="0">
                  <a:moveTo>
                    <a:pt x="1" y="8698"/>
                  </a:moveTo>
                  <a:cubicBezTo>
                    <a:pt x="1" y="8698"/>
                    <a:pt x="18128" y="1"/>
                    <a:pt x="38628" y="17489"/>
                  </a:cubicBezTo>
                  <a:cubicBezTo>
                    <a:pt x="47769" y="24848"/>
                    <a:pt x="47803" y="22122"/>
                    <a:pt x="47803" y="2212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6"/>
            <p:cNvSpPr/>
            <p:nvPr/>
          </p:nvSpPr>
          <p:spPr>
            <a:xfrm>
              <a:off x="6111975" y="2996050"/>
              <a:ext cx="285175" cy="136625"/>
            </a:xfrm>
            <a:custGeom>
              <a:avLst/>
              <a:gdLst/>
              <a:ahLst/>
              <a:cxnLst/>
              <a:rect l="l" t="t" r="r" b="b"/>
              <a:pathLst>
                <a:path w="11407" h="5465" extrusionOk="0">
                  <a:moveTo>
                    <a:pt x="5012" y="1"/>
                  </a:moveTo>
                  <a:cubicBezTo>
                    <a:pt x="2029" y="1"/>
                    <a:pt x="1" y="1533"/>
                    <a:pt x="1" y="1533"/>
                  </a:cubicBezTo>
                  <a:cubicBezTo>
                    <a:pt x="1186" y="3858"/>
                    <a:pt x="3593" y="5465"/>
                    <a:pt x="6111" y="5465"/>
                  </a:cubicBezTo>
                  <a:cubicBezTo>
                    <a:pt x="7964" y="5465"/>
                    <a:pt x="9877" y="4595"/>
                    <a:pt x="11407" y="2499"/>
                  </a:cubicBezTo>
                  <a:cubicBezTo>
                    <a:pt x="9079" y="590"/>
                    <a:pt x="6862" y="1"/>
                    <a:pt x="50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6"/>
            <p:cNvSpPr/>
            <p:nvPr/>
          </p:nvSpPr>
          <p:spPr>
            <a:xfrm>
              <a:off x="6111975" y="3034375"/>
              <a:ext cx="285175" cy="78375"/>
            </a:xfrm>
            <a:custGeom>
              <a:avLst/>
              <a:gdLst/>
              <a:ahLst/>
              <a:cxnLst/>
              <a:rect l="l" t="t" r="r" b="b"/>
              <a:pathLst>
                <a:path w="11407" h="3135" fill="none" extrusionOk="0">
                  <a:moveTo>
                    <a:pt x="11407" y="966"/>
                  </a:moveTo>
                  <a:cubicBezTo>
                    <a:pt x="11407" y="966"/>
                    <a:pt x="5969" y="3135"/>
                    <a:pt x="1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6"/>
            <p:cNvSpPr/>
            <p:nvPr/>
          </p:nvSpPr>
          <p:spPr>
            <a:xfrm>
              <a:off x="5849875" y="2919975"/>
              <a:ext cx="231025" cy="254650"/>
            </a:xfrm>
            <a:custGeom>
              <a:avLst/>
              <a:gdLst/>
              <a:ahLst/>
              <a:cxnLst/>
              <a:rect l="l" t="t" r="r" b="b"/>
              <a:pathLst>
                <a:path w="9241" h="10186" extrusionOk="0">
                  <a:moveTo>
                    <a:pt x="3868" y="1"/>
                  </a:moveTo>
                  <a:lnTo>
                    <a:pt x="3868" y="1"/>
                  </a:lnTo>
                  <a:cubicBezTo>
                    <a:pt x="1" y="3790"/>
                    <a:pt x="1190" y="5566"/>
                    <a:pt x="2032" y="10186"/>
                  </a:cubicBezTo>
                  <a:cubicBezTo>
                    <a:pt x="9241" y="5366"/>
                    <a:pt x="3868" y="1"/>
                    <a:pt x="3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6"/>
            <p:cNvSpPr/>
            <p:nvPr/>
          </p:nvSpPr>
          <p:spPr>
            <a:xfrm>
              <a:off x="5918000" y="2919975"/>
              <a:ext cx="77025" cy="218050"/>
            </a:xfrm>
            <a:custGeom>
              <a:avLst/>
              <a:gdLst/>
              <a:ahLst/>
              <a:cxnLst/>
              <a:rect l="l" t="t" r="r" b="b"/>
              <a:pathLst>
                <a:path w="3081" h="8722" fill="none" extrusionOk="0">
                  <a:moveTo>
                    <a:pt x="1143" y="1"/>
                  </a:moveTo>
                  <a:cubicBezTo>
                    <a:pt x="1143" y="1"/>
                    <a:pt x="3080" y="4374"/>
                    <a:pt x="0" y="872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6"/>
            <p:cNvSpPr/>
            <p:nvPr/>
          </p:nvSpPr>
          <p:spPr>
            <a:xfrm>
              <a:off x="5595200" y="2744750"/>
              <a:ext cx="211800" cy="233425"/>
            </a:xfrm>
            <a:custGeom>
              <a:avLst/>
              <a:gdLst/>
              <a:ahLst/>
              <a:cxnLst/>
              <a:rect l="l" t="t" r="r" b="b"/>
              <a:pathLst>
                <a:path w="8472" h="9337" extrusionOk="0">
                  <a:moveTo>
                    <a:pt x="3545" y="0"/>
                  </a:moveTo>
                  <a:cubicBezTo>
                    <a:pt x="0" y="3475"/>
                    <a:pt x="1091" y="5103"/>
                    <a:pt x="1862" y="9336"/>
                  </a:cubicBezTo>
                  <a:cubicBezTo>
                    <a:pt x="8471" y="4919"/>
                    <a:pt x="3545" y="1"/>
                    <a:pt x="35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5657650" y="2744750"/>
              <a:ext cx="70600" cy="199850"/>
            </a:xfrm>
            <a:custGeom>
              <a:avLst/>
              <a:gdLst/>
              <a:ahLst/>
              <a:cxnLst/>
              <a:rect l="l" t="t" r="r" b="b"/>
              <a:pathLst>
                <a:path w="2824" h="7994" fill="none" extrusionOk="0">
                  <a:moveTo>
                    <a:pt x="1047" y="0"/>
                  </a:moveTo>
                  <a:cubicBezTo>
                    <a:pt x="1047" y="0"/>
                    <a:pt x="2823" y="4010"/>
                    <a:pt x="0" y="799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6"/>
            <p:cNvSpPr/>
            <p:nvPr/>
          </p:nvSpPr>
          <p:spPr>
            <a:xfrm>
              <a:off x="5499000" y="2515875"/>
              <a:ext cx="140700" cy="161575"/>
            </a:xfrm>
            <a:custGeom>
              <a:avLst/>
              <a:gdLst/>
              <a:ahLst/>
              <a:cxnLst/>
              <a:rect l="l" t="t" r="r" b="b"/>
              <a:pathLst>
                <a:path w="5628" h="6463" extrusionOk="0">
                  <a:moveTo>
                    <a:pt x="4452" y="0"/>
                  </a:moveTo>
                  <a:cubicBezTo>
                    <a:pt x="483" y="0"/>
                    <a:pt x="0" y="3359"/>
                    <a:pt x="179" y="6460"/>
                  </a:cubicBezTo>
                  <a:cubicBezTo>
                    <a:pt x="179" y="6460"/>
                    <a:pt x="220" y="6463"/>
                    <a:pt x="296" y="6463"/>
                  </a:cubicBezTo>
                  <a:cubicBezTo>
                    <a:pt x="1046" y="6463"/>
                    <a:pt x="5139" y="6182"/>
                    <a:pt x="5627" y="87"/>
                  </a:cubicBezTo>
                  <a:cubicBezTo>
                    <a:pt x="5205" y="28"/>
                    <a:pt x="4814" y="0"/>
                    <a:pt x="44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5231100" y="2646525"/>
              <a:ext cx="232975" cy="254075"/>
            </a:xfrm>
            <a:custGeom>
              <a:avLst/>
              <a:gdLst/>
              <a:ahLst/>
              <a:cxnLst/>
              <a:rect l="l" t="t" r="r" b="b"/>
              <a:pathLst>
                <a:path w="9319" h="10163" extrusionOk="0">
                  <a:moveTo>
                    <a:pt x="522" y="0"/>
                  </a:moveTo>
                  <a:cubicBezTo>
                    <a:pt x="522" y="0"/>
                    <a:pt x="463" y="538"/>
                    <a:pt x="320" y="3070"/>
                  </a:cubicBezTo>
                  <a:cubicBezTo>
                    <a:pt x="1" y="7313"/>
                    <a:pt x="3109" y="8547"/>
                    <a:pt x="6075" y="10162"/>
                  </a:cubicBezTo>
                  <a:cubicBezTo>
                    <a:pt x="9318" y="930"/>
                    <a:pt x="522" y="3"/>
                    <a:pt x="522" y="3"/>
                  </a:cubicBezTo>
                  <a:lnTo>
                    <a:pt x="5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5503450" y="2550750"/>
              <a:ext cx="104950" cy="126625"/>
            </a:xfrm>
            <a:custGeom>
              <a:avLst/>
              <a:gdLst/>
              <a:ahLst/>
              <a:cxnLst/>
              <a:rect l="l" t="t" r="r" b="b"/>
              <a:pathLst>
                <a:path w="4198" h="5065" fill="none" extrusionOk="0">
                  <a:moveTo>
                    <a:pt x="1" y="5065"/>
                  </a:moveTo>
                  <a:cubicBezTo>
                    <a:pt x="1" y="5065"/>
                    <a:pt x="2865" y="3486"/>
                    <a:pt x="4197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5797375" y="2681325"/>
              <a:ext cx="180575" cy="132775"/>
            </a:xfrm>
            <a:custGeom>
              <a:avLst/>
              <a:gdLst/>
              <a:ahLst/>
              <a:cxnLst/>
              <a:rect l="l" t="t" r="r" b="b"/>
              <a:pathLst>
                <a:path w="7223" h="5311" extrusionOk="0">
                  <a:moveTo>
                    <a:pt x="4474" y="0"/>
                  </a:moveTo>
                  <a:cubicBezTo>
                    <a:pt x="1900" y="0"/>
                    <a:pt x="701" y="2526"/>
                    <a:pt x="0" y="5030"/>
                  </a:cubicBezTo>
                  <a:cubicBezTo>
                    <a:pt x="0" y="5030"/>
                    <a:pt x="664" y="5311"/>
                    <a:pt x="1634" y="5311"/>
                  </a:cubicBezTo>
                  <a:cubicBezTo>
                    <a:pt x="3200" y="5311"/>
                    <a:pt x="5563" y="4581"/>
                    <a:pt x="7222" y="769"/>
                  </a:cubicBezTo>
                  <a:cubicBezTo>
                    <a:pt x="6163" y="233"/>
                    <a:pt x="5255" y="0"/>
                    <a:pt x="44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5797375" y="2721300"/>
              <a:ext cx="140325" cy="85800"/>
            </a:xfrm>
            <a:custGeom>
              <a:avLst/>
              <a:gdLst/>
              <a:ahLst/>
              <a:cxnLst/>
              <a:rect l="l" t="t" r="r" b="b"/>
              <a:pathLst>
                <a:path w="5613" h="3432" fill="none" extrusionOk="0">
                  <a:moveTo>
                    <a:pt x="0" y="3431"/>
                  </a:moveTo>
                  <a:cubicBezTo>
                    <a:pt x="0" y="3431"/>
                    <a:pt x="3220" y="2865"/>
                    <a:pt x="5612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5244150" y="2646575"/>
              <a:ext cx="127800" cy="200075"/>
            </a:xfrm>
            <a:custGeom>
              <a:avLst/>
              <a:gdLst/>
              <a:ahLst/>
              <a:cxnLst/>
              <a:rect l="l" t="t" r="r" b="b"/>
              <a:pathLst>
                <a:path w="5112" h="8003" fill="none" extrusionOk="0">
                  <a:moveTo>
                    <a:pt x="0" y="1"/>
                  </a:moveTo>
                  <a:cubicBezTo>
                    <a:pt x="0" y="1"/>
                    <a:pt x="5111" y="3618"/>
                    <a:pt x="4787" y="8002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5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121;p6"/>
          <p:cNvGrpSpPr/>
          <p:nvPr/>
        </p:nvGrpSpPr>
        <p:grpSpPr>
          <a:xfrm>
            <a:off x="349361" y="-970482"/>
            <a:ext cx="465425" cy="1643337"/>
            <a:chOff x="715099" y="4345393"/>
            <a:chExt cx="465425" cy="1643337"/>
          </a:xfrm>
        </p:grpSpPr>
        <p:sp>
          <p:nvSpPr>
            <p:cNvPr id="122" name="Google Shape;122;p6"/>
            <p:cNvSpPr/>
            <p:nvPr/>
          </p:nvSpPr>
          <p:spPr>
            <a:xfrm rot="5400000">
              <a:off x="705725" y="5268489"/>
              <a:ext cx="208131" cy="189290"/>
            </a:xfrm>
            <a:custGeom>
              <a:avLst/>
              <a:gdLst/>
              <a:ahLst/>
              <a:cxnLst/>
              <a:rect l="l" t="t" r="r" b="b"/>
              <a:pathLst>
                <a:path w="4496" h="4089" extrusionOk="0">
                  <a:moveTo>
                    <a:pt x="2248" y="0"/>
                  </a:moveTo>
                  <a:cubicBezTo>
                    <a:pt x="1321" y="0"/>
                    <a:pt x="480" y="635"/>
                    <a:pt x="260" y="1576"/>
                  </a:cubicBezTo>
                  <a:cubicBezTo>
                    <a:pt x="0" y="2675"/>
                    <a:pt x="683" y="3776"/>
                    <a:pt x="1782" y="4033"/>
                  </a:cubicBezTo>
                  <a:cubicBezTo>
                    <a:pt x="1940" y="4070"/>
                    <a:pt x="2098" y="4088"/>
                    <a:pt x="2253" y="4088"/>
                  </a:cubicBezTo>
                  <a:cubicBezTo>
                    <a:pt x="3180" y="4088"/>
                    <a:pt x="4018" y="3454"/>
                    <a:pt x="4238" y="2511"/>
                  </a:cubicBezTo>
                  <a:cubicBezTo>
                    <a:pt x="4496" y="1413"/>
                    <a:pt x="3815" y="314"/>
                    <a:pt x="2717" y="54"/>
                  </a:cubicBezTo>
                  <a:cubicBezTo>
                    <a:pt x="2560" y="18"/>
                    <a:pt x="2403" y="0"/>
                    <a:pt x="22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6"/>
            <p:cNvSpPr/>
            <p:nvPr/>
          </p:nvSpPr>
          <p:spPr>
            <a:xfrm rot="5400000">
              <a:off x="984359" y="5268396"/>
              <a:ext cx="203085" cy="189244"/>
            </a:xfrm>
            <a:custGeom>
              <a:avLst/>
              <a:gdLst/>
              <a:ahLst/>
              <a:cxnLst/>
              <a:rect l="l" t="t" r="r" b="b"/>
              <a:pathLst>
                <a:path w="4387" h="4088" extrusionOk="0">
                  <a:moveTo>
                    <a:pt x="2190" y="1"/>
                  </a:moveTo>
                  <a:cubicBezTo>
                    <a:pt x="1200" y="1"/>
                    <a:pt x="329" y="722"/>
                    <a:pt x="174" y="1734"/>
                  </a:cubicBezTo>
                  <a:cubicBezTo>
                    <a:pt x="0" y="2848"/>
                    <a:pt x="766" y="3892"/>
                    <a:pt x="1880" y="4063"/>
                  </a:cubicBezTo>
                  <a:cubicBezTo>
                    <a:pt x="1987" y="4080"/>
                    <a:pt x="2093" y="4088"/>
                    <a:pt x="2197" y="4088"/>
                  </a:cubicBezTo>
                  <a:cubicBezTo>
                    <a:pt x="3188" y="4088"/>
                    <a:pt x="4057" y="3365"/>
                    <a:pt x="4212" y="2357"/>
                  </a:cubicBezTo>
                  <a:cubicBezTo>
                    <a:pt x="4386" y="1240"/>
                    <a:pt x="3620" y="196"/>
                    <a:pt x="2504" y="25"/>
                  </a:cubicBezTo>
                  <a:cubicBezTo>
                    <a:pt x="2398" y="9"/>
                    <a:pt x="2294" y="1"/>
                    <a:pt x="2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6"/>
            <p:cNvSpPr/>
            <p:nvPr/>
          </p:nvSpPr>
          <p:spPr>
            <a:xfrm rot="5400000">
              <a:off x="705702" y="5529231"/>
              <a:ext cx="208177" cy="189290"/>
            </a:xfrm>
            <a:custGeom>
              <a:avLst/>
              <a:gdLst/>
              <a:ahLst/>
              <a:cxnLst/>
              <a:rect l="l" t="t" r="r" b="b"/>
              <a:pathLst>
                <a:path w="4497" h="4089" extrusionOk="0">
                  <a:moveTo>
                    <a:pt x="2249" y="0"/>
                  </a:moveTo>
                  <a:cubicBezTo>
                    <a:pt x="1322" y="0"/>
                    <a:pt x="481" y="635"/>
                    <a:pt x="258" y="1576"/>
                  </a:cubicBezTo>
                  <a:cubicBezTo>
                    <a:pt x="1" y="2675"/>
                    <a:pt x="681" y="3776"/>
                    <a:pt x="1780" y="4033"/>
                  </a:cubicBezTo>
                  <a:cubicBezTo>
                    <a:pt x="1938" y="4070"/>
                    <a:pt x="2097" y="4088"/>
                    <a:pt x="2252" y="4088"/>
                  </a:cubicBezTo>
                  <a:cubicBezTo>
                    <a:pt x="3180" y="4088"/>
                    <a:pt x="4017" y="3454"/>
                    <a:pt x="4239" y="2511"/>
                  </a:cubicBezTo>
                  <a:cubicBezTo>
                    <a:pt x="4496" y="1413"/>
                    <a:pt x="3816" y="314"/>
                    <a:pt x="2717" y="54"/>
                  </a:cubicBezTo>
                  <a:cubicBezTo>
                    <a:pt x="2561" y="18"/>
                    <a:pt x="2404" y="0"/>
                    <a:pt x="22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6"/>
            <p:cNvSpPr/>
            <p:nvPr/>
          </p:nvSpPr>
          <p:spPr>
            <a:xfrm rot="5400000">
              <a:off x="984406" y="5529069"/>
              <a:ext cx="202993" cy="189244"/>
            </a:xfrm>
            <a:custGeom>
              <a:avLst/>
              <a:gdLst/>
              <a:ahLst/>
              <a:cxnLst/>
              <a:rect l="l" t="t" r="r" b="b"/>
              <a:pathLst>
                <a:path w="4385" h="4088" extrusionOk="0">
                  <a:moveTo>
                    <a:pt x="2187" y="0"/>
                  </a:moveTo>
                  <a:cubicBezTo>
                    <a:pt x="1196" y="0"/>
                    <a:pt x="327" y="723"/>
                    <a:pt x="172" y="1731"/>
                  </a:cubicBezTo>
                  <a:cubicBezTo>
                    <a:pt x="1" y="2848"/>
                    <a:pt x="764" y="3892"/>
                    <a:pt x="1881" y="4063"/>
                  </a:cubicBezTo>
                  <a:cubicBezTo>
                    <a:pt x="1987" y="4080"/>
                    <a:pt x="2093" y="4088"/>
                    <a:pt x="2197" y="4088"/>
                  </a:cubicBezTo>
                  <a:cubicBezTo>
                    <a:pt x="3186" y="4088"/>
                    <a:pt x="4056" y="3364"/>
                    <a:pt x="4213" y="2354"/>
                  </a:cubicBezTo>
                  <a:cubicBezTo>
                    <a:pt x="4385" y="1240"/>
                    <a:pt x="3618" y="196"/>
                    <a:pt x="2504" y="25"/>
                  </a:cubicBezTo>
                  <a:cubicBezTo>
                    <a:pt x="2398" y="8"/>
                    <a:pt x="2292" y="0"/>
                    <a:pt x="21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6"/>
            <p:cNvSpPr/>
            <p:nvPr/>
          </p:nvSpPr>
          <p:spPr>
            <a:xfrm rot="5400000">
              <a:off x="705632" y="5789927"/>
              <a:ext cx="208270" cy="189336"/>
            </a:xfrm>
            <a:custGeom>
              <a:avLst/>
              <a:gdLst/>
              <a:ahLst/>
              <a:cxnLst/>
              <a:rect l="l" t="t" r="r" b="b"/>
              <a:pathLst>
                <a:path w="4499" h="4090" extrusionOk="0">
                  <a:moveTo>
                    <a:pt x="2248" y="0"/>
                  </a:moveTo>
                  <a:cubicBezTo>
                    <a:pt x="1321" y="0"/>
                    <a:pt x="480" y="635"/>
                    <a:pt x="260" y="1576"/>
                  </a:cubicBezTo>
                  <a:cubicBezTo>
                    <a:pt x="0" y="2675"/>
                    <a:pt x="683" y="3776"/>
                    <a:pt x="1782" y="4036"/>
                  </a:cubicBezTo>
                  <a:cubicBezTo>
                    <a:pt x="1938" y="4072"/>
                    <a:pt x="2095" y="4090"/>
                    <a:pt x="2250" y="4090"/>
                  </a:cubicBezTo>
                  <a:cubicBezTo>
                    <a:pt x="3177" y="4090"/>
                    <a:pt x="4018" y="3455"/>
                    <a:pt x="4238" y="2514"/>
                  </a:cubicBezTo>
                  <a:cubicBezTo>
                    <a:pt x="4498" y="1413"/>
                    <a:pt x="3815" y="314"/>
                    <a:pt x="2717" y="54"/>
                  </a:cubicBezTo>
                  <a:cubicBezTo>
                    <a:pt x="2560" y="18"/>
                    <a:pt x="2403" y="0"/>
                    <a:pt x="22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6"/>
            <p:cNvSpPr/>
            <p:nvPr/>
          </p:nvSpPr>
          <p:spPr>
            <a:xfrm rot="5400000">
              <a:off x="984429" y="5789719"/>
              <a:ext cx="202946" cy="189244"/>
            </a:xfrm>
            <a:custGeom>
              <a:avLst/>
              <a:gdLst/>
              <a:ahLst/>
              <a:cxnLst/>
              <a:rect l="l" t="t" r="r" b="b"/>
              <a:pathLst>
                <a:path w="4384" h="4088" extrusionOk="0">
                  <a:moveTo>
                    <a:pt x="2190" y="1"/>
                  </a:moveTo>
                  <a:cubicBezTo>
                    <a:pt x="1197" y="1"/>
                    <a:pt x="327" y="722"/>
                    <a:pt x="171" y="1734"/>
                  </a:cubicBezTo>
                  <a:cubicBezTo>
                    <a:pt x="0" y="2848"/>
                    <a:pt x="764" y="3892"/>
                    <a:pt x="1880" y="4063"/>
                  </a:cubicBezTo>
                  <a:cubicBezTo>
                    <a:pt x="1987" y="4080"/>
                    <a:pt x="2093" y="4088"/>
                    <a:pt x="2197" y="4088"/>
                  </a:cubicBezTo>
                  <a:cubicBezTo>
                    <a:pt x="3188" y="4088"/>
                    <a:pt x="4057" y="3365"/>
                    <a:pt x="4212" y="2357"/>
                  </a:cubicBezTo>
                  <a:cubicBezTo>
                    <a:pt x="4384" y="1240"/>
                    <a:pt x="3620" y="196"/>
                    <a:pt x="2504" y="25"/>
                  </a:cubicBezTo>
                  <a:cubicBezTo>
                    <a:pt x="2398" y="9"/>
                    <a:pt x="2293" y="1"/>
                    <a:pt x="2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6"/>
            <p:cNvSpPr/>
            <p:nvPr/>
          </p:nvSpPr>
          <p:spPr>
            <a:xfrm rot="5400000">
              <a:off x="991234" y="4866785"/>
              <a:ext cx="189244" cy="189244"/>
            </a:xfrm>
            <a:custGeom>
              <a:avLst/>
              <a:gdLst/>
              <a:ahLst/>
              <a:cxnLst/>
              <a:rect l="l" t="t" r="r" b="b"/>
              <a:pathLst>
                <a:path w="4088" h="4088" extrusionOk="0">
                  <a:moveTo>
                    <a:pt x="2044" y="0"/>
                  </a:moveTo>
                  <a:cubicBezTo>
                    <a:pt x="917" y="0"/>
                    <a:pt x="0" y="914"/>
                    <a:pt x="0" y="2044"/>
                  </a:cubicBezTo>
                  <a:cubicBezTo>
                    <a:pt x="0" y="3174"/>
                    <a:pt x="917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 rot="5400000">
              <a:off x="715215" y="4866762"/>
              <a:ext cx="189244" cy="189290"/>
            </a:xfrm>
            <a:custGeom>
              <a:avLst/>
              <a:gdLst/>
              <a:ahLst/>
              <a:cxnLst/>
              <a:rect l="l" t="t" r="r" b="b"/>
              <a:pathLst>
                <a:path w="4088" h="4089" extrusionOk="0">
                  <a:moveTo>
                    <a:pt x="2044" y="1"/>
                  </a:moveTo>
                  <a:cubicBezTo>
                    <a:pt x="917" y="1"/>
                    <a:pt x="0" y="915"/>
                    <a:pt x="0" y="2045"/>
                  </a:cubicBezTo>
                  <a:cubicBezTo>
                    <a:pt x="0" y="3174"/>
                    <a:pt x="917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6"/>
            <p:cNvSpPr/>
            <p:nvPr/>
          </p:nvSpPr>
          <p:spPr>
            <a:xfrm rot="5400000">
              <a:off x="991234" y="4606159"/>
              <a:ext cx="189244" cy="189244"/>
            </a:xfrm>
            <a:custGeom>
              <a:avLst/>
              <a:gdLst/>
              <a:ahLst/>
              <a:cxnLst/>
              <a:rect l="l" t="t" r="r" b="b"/>
              <a:pathLst>
                <a:path w="4088" h="4088" extrusionOk="0">
                  <a:moveTo>
                    <a:pt x="2044" y="0"/>
                  </a:moveTo>
                  <a:cubicBezTo>
                    <a:pt x="914" y="0"/>
                    <a:pt x="0" y="914"/>
                    <a:pt x="0" y="2044"/>
                  </a:cubicBezTo>
                  <a:cubicBezTo>
                    <a:pt x="0" y="3174"/>
                    <a:pt x="914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6"/>
            <p:cNvSpPr/>
            <p:nvPr/>
          </p:nvSpPr>
          <p:spPr>
            <a:xfrm rot="5400000">
              <a:off x="715215" y="4606135"/>
              <a:ext cx="189244" cy="189290"/>
            </a:xfrm>
            <a:custGeom>
              <a:avLst/>
              <a:gdLst/>
              <a:ahLst/>
              <a:cxnLst/>
              <a:rect l="l" t="t" r="r" b="b"/>
              <a:pathLst>
                <a:path w="4088" h="4089" extrusionOk="0">
                  <a:moveTo>
                    <a:pt x="2044" y="1"/>
                  </a:moveTo>
                  <a:cubicBezTo>
                    <a:pt x="914" y="1"/>
                    <a:pt x="0" y="915"/>
                    <a:pt x="0" y="2045"/>
                  </a:cubicBezTo>
                  <a:cubicBezTo>
                    <a:pt x="0" y="3174"/>
                    <a:pt x="914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6"/>
            <p:cNvSpPr/>
            <p:nvPr/>
          </p:nvSpPr>
          <p:spPr>
            <a:xfrm rot="5400000">
              <a:off x="991211" y="4345416"/>
              <a:ext cx="189290" cy="189244"/>
            </a:xfrm>
            <a:custGeom>
              <a:avLst/>
              <a:gdLst/>
              <a:ahLst/>
              <a:cxnLst/>
              <a:rect l="l" t="t" r="r" b="b"/>
              <a:pathLst>
                <a:path w="4089" h="4088" extrusionOk="0">
                  <a:moveTo>
                    <a:pt x="2044" y="0"/>
                  </a:moveTo>
                  <a:cubicBezTo>
                    <a:pt x="917" y="0"/>
                    <a:pt x="0" y="914"/>
                    <a:pt x="0" y="2044"/>
                  </a:cubicBezTo>
                  <a:cubicBezTo>
                    <a:pt x="0" y="3174"/>
                    <a:pt x="917" y="4088"/>
                    <a:pt x="2044" y="4088"/>
                  </a:cubicBezTo>
                  <a:cubicBezTo>
                    <a:pt x="3174" y="4088"/>
                    <a:pt x="4088" y="3174"/>
                    <a:pt x="4088" y="2044"/>
                  </a:cubicBezTo>
                  <a:cubicBezTo>
                    <a:pt x="4088" y="914"/>
                    <a:pt x="3174" y="0"/>
                    <a:pt x="2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6"/>
            <p:cNvSpPr/>
            <p:nvPr/>
          </p:nvSpPr>
          <p:spPr>
            <a:xfrm rot="5400000">
              <a:off x="715192" y="4345393"/>
              <a:ext cx="189290" cy="189290"/>
            </a:xfrm>
            <a:custGeom>
              <a:avLst/>
              <a:gdLst/>
              <a:ahLst/>
              <a:cxnLst/>
              <a:rect l="l" t="t" r="r" b="b"/>
              <a:pathLst>
                <a:path w="4089" h="4089" extrusionOk="0">
                  <a:moveTo>
                    <a:pt x="2044" y="1"/>
                  </a:moveTo>
                  <a:cubicBezTo>
                    <a:pt x="917" y="1"/>
                    <a:pt x="0" y="915"/>
                    <a:pt x="0" y="2045"/>
                  </a:cubicBezTo>
                  <a:cubicBezTo>
                    <a:pt x="0" y="3174"/>
                    <a:pt x="917" y="4089"/>
                    <a:pt x="2044" y="4089"/>
                  </a:cubicBezTo>
                  <a:cubicBezTo>
                    <a:pt x="3174" y="4089"/>
                    <a:pt x="4088" y="3174"/>
                    <a:pt x="4088" y="2045"/>
                  </a:cubicBezTo>
                  <a:cubicBezTo>
                    <a:pt x="4088" y="915"/>
                    <a:pt x="3174" y="1"/>
                    <a:pt x="20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3884849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"/>
          <p:cNvSpPr txBox="1">
            <a:spLocks noGrp="1"/>
          </p:cNvSpPr>
          <p:nvPr>
            <p:ph type="title"/>
          </p:nvPr>
        </p:nvSpPr>
        <p:spPr>
          <a:xfrm>
            <a:off x="842950" y="1120325"/>
            <a:ext cx="3993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6" name="Google Shape;136;p7"/>
          <p:cNvSpPr txBox="1">
            <a:spLocks noGrp="1"/>
          </p:cNvSpPr>
          <p:nvPr>
            <p:ph type="body" idx="1"/>
          </p:nvPr>
        </p:nvSpPr>
        <p:spPr>
          <a:xfrm>
            <a:off x="842950" y="1827775"/>
            <a:ext cx="3993300" cy="21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7" name="Google Shape;137;p7"/>
          <p:cNvSpPr>
            <a:spLocks noGrp="1"/>
          </p:cNvSpPr>
          <p:nvPr>
            <p:ph type="pic" idx="2"/>
          </p:nvPr>
        </p:nvSpPr>
        <p:spPr>
          <a:xfrm>
            <a:off x="5288200" y="1068000"/>
            <a:ext cx="3007500" cy="3007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8" name="Google Shape;138;p7"/>
          <p:cNvSpPr/>
          <p:nvPr/>
        </p:nvSpPr>
        <p:spPr>
          <a:xfrm flipH="1">
            <a:off x="5249452" y="-304800"/>
            <a:ext cx="4033956" cy="3536441"/>
          </a:xfrm>
          <a:custGeom>
            <a:avLst/>
            <a:gdLst/>
            <a:ahLst/>
            <a:cxnLst/>
            <a:rect l="l" t="t" r="r" b="b"/>
            <a:pathLst>
              <a:path w="89539" h="78496" extrusionOk="0">
                <a:moveTo>
                  <a:pt x="1" y="0"/>
                </a:moveTo>
                <a:lnTo>
                  <a:pt x="1" y="78496"/>
                </a:lnTo>
                <a:cubicBezTo>
                  <a:pt x="1" y="78496"/>
                  <a:pt x="21981" y="73533"/>
                  <a:pt x="12297" y="40721"/>
                </a:cubicBezTo>
                <a:cubicBezTo>
                  <a:pt x="5116" y="16396"/>
                  <a:pt x="15596" y="10505"/>
                  <a:pt x="34765" y="10505"/>
                </a:cubicBezTo>
                <a:cubicBezTo>
                  <a:pt x="41452" y="10505"/>
                  <a:pt x="49196" y="11222"/>
                  <a:pt x="57617" y="12123"/>
                </a:cubicBezTo>
                <a:cubicBezTo>
                  <a:pt x="60886" y="12473"/>
                  <a:pt x="63794" y="12630"/>
                  <a:pt x="66380" y="12630"/>
                </a:cubicBezTo>
                <a:cubicBezTo>
                  <a:pt x="89538" y="12630"/>
                  <a:pt x="86840" y="0"/>
                  <a:pt x="868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7"/>
          <p:cNvSpPr/>
          <p:nvPr/>
        </p:nvSpPr>
        <p:spPr>
          <a:xfrm flipH="1">
            <a:off x="5339365" y="-360508"/>
            <a:ext cx="4122160" cy="3560191"/>
          </a:xfrm>
          <a:custGeom>
            <a:avLst/>
            <a:gdLst/>
            <a:ahLst/>
            <a:cxnLst/>
            <a:rect l="l" t="t" r="r" b="b"/>
            <a:pathLst>
              <a:path w="95189" h="82212" fill="none" extrusionOk="0">
                <a:moveTo>
                  <a:pt x="91672" y="0"/>
                </a:moveTo>
                <a:cubicBezTo>
                  <a:pt x="91672" y="0"/>
                  <a:pt x="95189" y="16346"/>
                  <a:pt x="60821" y="12697"/>
                </a:cubicBezTo>
                <a:cubicBezTo>
                  <a:pt x="26453" y="9046"/>
                  <a:pt x="2758" y="8285"/>
                  <a:pt x="12982" y="42650"/>
                </a:cubicBezTo>
                <a:cubicBezTo>
                  <a:pt x="23204" y="77013"/>
                  <a:pt x="0" y="82212"/>
                  <a:pt x="0" y="82212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259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7"/>
          <p:cNvSpPr/>
          <p:nvPr/>
        </p:nvSpPr>
        <p:spPr>
          <a:xfrm flipH="1">
            <a:off x="-88996" y="1785810"/>
            <a:ext cx="7248277" cy="3427334"/>
          </a:xfrm>
          <a:custGeom>
            <a:avLst/>
            <a:gdLst/>
            <a:ahLst/>
            <a:cxnLst/>
            <a:rect l="l" t="t" r="r" b="b"/>
            <a:pathLst>
              <a:path w="132643" h="62720" extrusionOk="0">
                <a:moveTo>
                  <a:pt x="131081" y="1"/>
                </a:moveTo>
                <a:cubicBezTo>
                  <a:pt x="128947" y="1"/>
                  <a:pt x="125580" y="2449"/>
                  <a:pt x="127389" y="19117"/>
                </a:cubicBezTo>
                <a:cubicBezTo>
                  <a:pt x="129850" y="41827"/>
                  <a:pt x="128063" y="59008"/>
                  <a:pt x="91588" y="59008"/>
                </a:cubicBezTo>
                <a:cubicBezTo>
                  <a:pt x="90157" y="59008"/>
                  <a:pt x="88671" y="58982"/>
                  <a:pt x="87131" y="58928"/>
                </a:cubicBezTo>
                <a:cubicBezTo>
                  <a:pt x="63856" y="57630"/>
                  <a:pt x="38953" y="53986"/>
                  <a:pt x="21756" y="53986"/>
                </a:cubicBezTo>
                <a:cubicBezTo>
                  <a:pt x="8821" y="53986"/>
                  <a:pt x="245" y="56047"/>
                  <a:pt x="1" y="62720"/>
                </a:cubicBezTo>
                <a:lnTo>
                  <a:pt x="132642" y="62720"/>
                </a:lnTo>
                <a:lnTo>
                  <a:pt x="132642" y="424"/>
                </a:lnTo>
                <a:cubicBezTo>
                  <a:pt x="132642" y="424"/>
                  <a:pt x="131968" y="1"/>
                  <a:pt x="1310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7"/>
          <p:cNvSpPr/>
          <p:nvPr/>
        </p:nvSpPr>
        <p:spPr>
          <a:xfrm flipH="1">
            <a:off x="-165125" y="1662513"/>
            <a:ext cx="6902988" cy="3612283"/>
          </a:xfrm>
          <a:custGeom>
            <a:avLst/>
            <a:gdLst/>
            <a:ahLst/>
            <a:cxnLst/>
            <a:rect l="l" t="t" r="r" b="b"/>
            <a:pathLst>
              <a:path w="135772" h="71045" fill="none" extrusionOk="0">
                <a:moveTo>
                  <a:pt x="135771" y="5189"/>
                </a:moveTo>
                <a:cubicBezTo>
                  <a:pt x="135771" y="5189"/>
                  <a:pt x="127773" y="0"/>
                  <a:pt x="130393" y="24952"/>
                </a:cubicBezTo>
                <a:cubicBezTo>
                  <a:pt x="133011" y="49901"/>
                  <a:pt x="130933" y="68539"/>
                  <a:pt x="89187" y="67035"/>
                </a:cubicBezTo>
                <a:cubicBezTo>
                  <a:pt x="47442" y="64631"/>
                  <a:pt x="582" y="54614"/>
                  <a:pt x="1" y="71045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259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177143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/>
          <p:nvPr/>
        </p:nvSpPr>
        <p:spPr>
          <a:xfrm>
            <a:off x="1895527" y="1716073"/>
            <a:ext cx="7248277" cy="3427334"/>
          </a:xfrm>
          <a:custGeom>
            <a:avLst/>
            <a:gdLst/>
            <a:ahLst/>
            <a:cxnLst/>
            <a:rect l="l" t="t" r="r" b="b"/>
            <a:pathLst>
              <a:path w="132643" h="62720" extrusionOk="0">
                <a:moveTo>
                  <a:pt x="131081" y="1"/>
                </a:moveTo>
                <a:cubicBezTo>
                  <a:pt x="128947" y="1"/>
                  <a:pt x="125580" y="2449"/>
                  <a:pt x="127389" y="19117"/>
                </a:cubicBezTo>
                <a:cubicBezTo>
                  <a:pt x="129850" y="41827"/>
                  <a:pt x="128063" y="59008"/>
                  <a:pt x="91588" y="59008"/>
                </a:cubicBezTo>
                <a:cubicBezTo>
                  <a:pt x="90157" y="59008"/>
                  <a:pt x="88671" y="58982"/>
                  <a:pt x="87131" y="58928"/>
                </a:cubicBezTo>
                <a:cubicBezTo>
                  <a:pt x="63856" y="57630"/>
                  <a:pt x="38953" y="53986"/>
                  <a:pt x="21756" y="53986"/>
                </a:cubicBezTo>
                <a:cubicBezTo>
                  <a:pt x="8821" y="53986"/>
                  <a:pt x="245" y="56047"/>
                  <a:pt x="1" y="62720"/>
                </a:cubicBezTo>
                <a:lnTo>
                  <a:pt x="132642" y="62720"/>
                </a:lnTo>
                <a:lnTo>
                  <a:pt x="132642" y="424"/>
                </a:lnTo>
                <a:cubicBezTo>
                  <a:pt x="132642" y="424"/>
                  <a:pt x="131968" y="1"/>
                  <a:pt x="1310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"/>
          <p:cNvSpPr/>
          <p:nvPr/>
        </p:nvSpPr>
        <p:spPr>
          <a:xfrm>
            <a:off x="2316945" y="1592776"/>
            <a:ext cx="6902988" cy="3612283"/>
          </a:xfrm>
          <a:custGeom>
            <a:avLst/>
            <a:gdLst/>
            <a:ahLst/>
            <a:cxnLst/>
            <a:rect l="l" t="t" r="r" b="b"/>
            <a:pathLst>
              <a:path w="135772" h="71045" fill="none" extrusionOk="0">
                <a:moveTo>
                  <a:pt x="135771" y="5189"/>
                </a:moveTo>
                <a:cubicBezTo>
                  <a:pt x="135771" y="5189"/>
                  <a:pt x="127773" y="0"/>
                  <a:pt x="130393" y="24952"/>
                </a:cubicBezTo>
                <a:cubicBezTo>
                  <a:pt x="133011" y="49901"/>
                  <a:pt x="130933" y="68539"/>
                  <a:pt x="89187" y="67035"/>
                </a:cubicBezTo>
                <a:cubicBezTo>
                  <a:pt x="47442" y="64631"/>
                  <a:pt x="582" y="54614"/>
                  <a:pt x="1" y="71045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259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8"/>
          <p:cNvSpPr/>
          <p:nvPr/>
        </p:nvSpPr>
        <p:spPr>
          <a:xfrm>
            <a:off x="0" y="0"/>
            <a:ext cx="4033956" cy="3536441"/>
          </a:xfrm>
          <a:custGeom>
            <a:avLst/>
            <a:gdLst/>
            <a:ahLst/>
            <a:cxnLst/>
            <a:rect l="l" t="t" r="r" b="b"/>
            <a:pathLst>
              <a:path w="89539" h="78496" extrusionOk="0">
                <a:moveTo>
                  <a:pt x="1" y="0"/>
                </a:moveTo>
                <a:lnTo>
                  <a:pt x="1" y="78496"/>
                </a:lnTo>
                <a:cubicBezTo>
                  <a:pt x="1" y="78496"/>
                  <a:pt x="21981" y="73533"/>
                  <a:pt x="12297" y="40721"/>
                </a:cubicBezTo>
                <a:cubicBezTo>
                  <a:pt x="5116" y="16396"/>
                  <a:pt x="15596" y="10505"/>
                  <a:pt x="34765" y="10505"/>
                </a:cubicBezTo>
                <a:cubicBezTo>
                  <a:pt x="41452" y="10505"/>
                  <a:pt x="49196" y="11222"/>
                  <a:pt x="57617" y="12123"/>
                </a:cubicBezTo>
                <a:cubicBezTo>
                  <a:pt x="60886" y="12473"/>
                  <a:pt x="63794" y="12630"/>
                  <a:pt x="66380" y="12630"/>
                </a:cubicBezTo>
                <a:cubicBezTo>
                  <a:pt x="89538" y="12630"/>
                  <a:pt x="86840" y="0"/>
                  <a:pt x="868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8"/>
          <p:cNvSpPr/>
          <p:nvPr/>
        </p:nvSpPr>
        <p:spPr>
          <a:xfrm>
            <a:off x="-178117" y="-55708"/>
            <a:ext cx="4122160" cy="3560191"/>
          </a:xfrm>
          <a:custGeom>
            <a:avLst/>
            <a:gdLst/>
            <a:ahLst/>
            <a:cxnLst/>
            <a:rect l="l" t="t" r="r" b="b"/>
            <a:pathLst>
              <a:path w="95189" h="82212" fill="none" extrusionOk="0">
                <a:moveTo>
                  <a:pt x="91672" y="0"/>
                </a:moveTo>
                <a:cubicBezTo>
                  <a:pt x="91672" y="0"/>
                  <a:pt x="95189" y="16346"/>
                  <a:pt x="60821" y="12697"/>
                </a:cubicBezTo>
                <a:cubicBezTo>
                  <a:pt x="26453" y="9046"/>
                  <a:pt x="2758" y="8285"/>
                  <a:pt x="12982" y="42650"/>
                </a:cubicBezTo>
                <a:cubicBezTo>
                  <a:pt x="23204" y="77013"/>
                  <a:pt x="0" y="82212"/>
                  <a:pt x="0" y="82212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259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8"/>
          <p:cNvSpPr txBox="1">
            <a:spLocks noGrp="1"/>
          </p:cNvSpPr>
          <p:nvPr>
            <p:ph type="title"/>
          </p:nvPr>
        </p:nvSpPr>
        <p:spPr>
          <a:xfrm>
            <a:off x="930250" y="856425"/>
            <a:ext cx="5104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8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1232830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"/>
          <p:cNvSpPr txBox="1">
            <a:spLocks noGrp="1"/>
          </p:cNvSpPr>
          <p:nvPr>
            <p:ph type="subTitle" idx="1"/>
          </p:nvPr>
        </p:nvSpPr>
        <p:spPr>
          <a:xfrm>
            <a:off x="2105175" y="2364413"/>
            <a:ext cx="4933800" cy="1369200"/>
          </a:xfrm>
          <a:prstGeom prst="rect">
            <a:avLst/>
          </a:prstGeom>
          <a:solidFill>
            <a:schemeClr val="accent5"/>
          </a:solidFill>
          <a:ln w="762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0" name="Google Shape;150;p9"/>
          <p:cNvSpPr/>
          <p:nvPr/>
        </p:nvSpPr>
        <p:spPr>
          <a:xfrm>
            <a:off x="1895527" y="1716073"/>
            <a:ext cx="7248277" cy="3427334"/>
          </a:xfrm>
          <a:custGeom>
            <a:avLst/>
            <a:gdLst/>
            <a:ahLst/>
            <a:cxnLst/>
            <a:rect l="l" t="t" r="r" b="b"/>
            <a:pathLst>
              <a:path w="132643" h="62720" extrusionOk="0">
                <a:moveTo>
                  <a:pt x="131081" y="1"/>
                </a:moveTo>
                <a:cubicBezTo>
                  <a:pt x="128947" y="1"/>
                  <a:pt x="125580" y="2449"/>
                  <a:pt x="127389" y="19117"/>
                </a:cubicBezTo>
                <a:cubicBezTo>
                  <a:pt x="129850" y="41827"/>
                  <a:pt x="128063" y="59008"/>
                  <a:pt x="91588" y="59008"/>
                </a:cubicBezTo>
                <a:cubicBezTo>
                  <a:pt x="90157" y="59008"/>
                  <a:pt x="88671" y="58982"/>
                  <a:pt x="87131" y="58928"/>
                </a:cubicBezTo>
                <a:cubicBezTo>
                  <a:pt x="63856" y="57630"/>
                  <a:pt x="38953" y="53986"/>
                  <a:pt x="21756" y="53986"/>
                </a:cubicBezTo>
                <a:cubicBezTo>
                  <a:pt x="8821" y="53986"/>
                  <a:pt x="245" y="56047"/>
                  <a:pt x="1" y="62720"/>
                </a:cubicBezTo>
                <a:lnTo>
                  <a:pt x="132642" y="62720"/>
                </a:lnTo>
                <a:lnTo>
                  <a:pt x="132642" y="424"/>
                </a:lnTo>
                <a:cubicBezTo>
                  <a:pt x="132642" y="424"/>
                  <a:pt x="131968" y="1"/>
                  <a:pt x="1310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9"/>
          <p:cNvSpPr/>
          <p:nvPr/>
        </p:nvSpPr>
        <p:spPr>
          <a:xfrm>
            <a:off x="2316945" y="1592776"/>
            <a:ext cx="6902988" cy="3612283"/>
          </a:xfrm>
          <a:custGeom>
            <a:avLst/>
            <a:gdLst/>
            <a:ahLst/>
            <a:cxnLst/>
            <a:rect l="l" t="t" r="r" b="b"/>
            <a:pathLst>
              <a:path w="135772" h="71045" fill="none" extrusionOk="0">
                <a:moveTo>
                  <a:pt x="135771" y="5189"/>
                </a:moveTo>
                <a:cubicBezTo>
                  <a:pt x="135771" y="5189"/>
                  <a:pt x="127773" y="0"/>
                  <a:pt x="130393" y="24952"/>
                </a:cubicBezTo>
                <a:cubicBezTo>
                  <a:pt x="133011" y="49901"/>
                  <a:pt x="130933" y="68539"/>
                  <a:pt x="89187" y="67035"/>
                </a:cubicBezTo>
                <a:cubicBezTo>
                  <a:pt x="47442" y="64631"/>
                  <a:pt x="582" y="54614"/>
                  <a:pt x="1" y="71045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259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"/>
          <p:cNvSpPr/>
          <p:nvPr/>
        </p:nvSpPr>
        <p:spPr>
          <a:xfrm>
            <a:off x="0" y="0"/>
            <a:ext cx="4033956" cy="3536441"/>
          </a:xfrm>
          <a:custGeom>
            <a:avLst/>
            <a:gdLst/>
            <a:ahLst/>
            <a:cxnLst/>
            <a:rect l="l" t="t" r="r" b="b"/>
            <a:pathLst>
              <a:path w="89539" h="78496" extrusionOk="0">
                <a:moveTo>
                  <a:pt x="1" y="0"/>
                </a:moveTo>
                <a:lnTo>
                  <a:pt x="1" y="78496"/>
                </a:lnTo>
                <a:cubicBezTo>
                  <a:pt x="1" y="78496"/>
                  <a:pt x="21981" y="73533"/>
                  <a:pt x="12297" y="40721"/>
                </a:cubicBezTo>
                <a:cubicBezTo>
                  <a:pt x="5116" y="16396"/>
                  <a:pt x="15596" y="10505"/>
                  <a:pt x="34765" y="10505"/>
                </a:cubicBezTo>
                <a:cubicBezTo>
                  <a:pt x="41452" y="10505"/>
                  <a:pt x="49196" y="11222"/>
                  <a:pt x="57617" y="12123"/>
                </a:cubicBezTo>
                <a:cubicBezTo>
                  <a:pt x="60886" y="12473"/>
                  <a:pt x="63794" y="12630"/>
                  <a:pt x="66380" y="12630"/>
                </a:cubicBezTo>
                <a:cubicBezTo>
                  <a:pt x="89538" y="12630"/>
                  <a:pt x="86840" y="0"/>
                  <a:pt x="868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"/>
          <p:cNvSpPr/>
          <p:nvPr/>
        </p:nvSpPr>
        <p:spPr>
          <a:xfrm>
            <a:off x="-178117" y="-55708"/>
            <a:ext cx="4122160" cy="3560191"/>
          </a:xfrm>
          <a:custGeom>
            <a:avLst/>
            <a:gdLst/>
            <a:ahLst/>
            <a:cxnLst/>
            <a:rect l="l" t="t" r="r" b="b"/>
            <a:pathLst>
              <a:path w="95189" h="82212" fill="none" extrusionOk="0">
                <a:moveTo>
                  <a:pt x="91672" y="0"/>
                </a:moveTo>
                <a:cubicBezTo>
                  <a:pt x="91672" y="0"/>
                  <a:pt x="95189" y="16346"/>
                  <a:pt x="60821" y="12697"/>
                </a:cubicBezTo>
                <a:cubicBezTo>
                  <a:pt x="26453" y="9046"/>
                  <a:pt x="2758" y="8285"/>
                  <a:pt x="12982" y="42650"/>
                </a:cubicBezTo>
                <a:cubicBezTo>
                  <a:pt x="23204" y="77013"/>
                  <a:pt x="0" y="82212"/>
                  <a:pt x="0" y="82212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259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9"/>
          <p:cNvSpPr txBox="1">
            <a:spLocks noGrp="1"/>
          </p:cNvSpPr>
          <p:nvPr>
            <p:ph type="title"/>
          </p:nvPr>
        </p:nvSpPr>
        <p:spPr>
          <a:xfrm>
            <a:off x="2105100" y="1409888"/>
            <a:ext cx="49338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404203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"/>
          <p:cNvSpPr txBox="1">
            <a:spLocks noGrp="1"/>
          </p:cNvSpPr>
          <p:nvPr>
            <p:ph type="title"/>
          </p:nvPr>
        </p:nvSpPr>
        <p:spPr>
          <a:xfrm>
            <a:off x="5763100" y="2059717"/>
            <a:ext cx="2665800" cy="18648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R="91440"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7" name="Google Shape;157;p10"/>
          <p:cNvSpPr/>
          <p:nvPr/>
        </p:nvSpPr>
        <p:spPr>
          <a:xfrm>
            <a:off x="-304800" y="-304800"/>
            <a:ext cx="4033956" cy="3536441"/>
          </a:xfrm>
          <a:custGeom>
            <a:avLst/>
            <a:gdLst/>
            <a:ahLst/>
            <a:cxnLst/>
            <a:rect l="l" t="t" r="r" b="b"/>
            <a:pathLst>
              <a:path w="89539" h="78496" extrusionOk="0">
                <a:moveTo>
                  <a:pt x="1" y="0"/>
                </a:moveTo>
                <a:lnTo>
                  <a:pt x="1" y="78496"/>
                </a:lnTo>
                <a:cubicBezTo>
                  <a:pt x="1" y="78496"/>
                  <a:pt x="21981" y="73533"/>
                  <a:pt x="12297" y="40721"/>
                </a:cubicBezTo>
                <a:cubicBezTo>
                  <a:pt x="5116" y="16396"/>
                  <a:pt x="15596" y="10505"/>
                  <a:pt x="34765" y="10505"/>
                </a:cubicBezTo>
                <a:cubicBezTo>
                  <a:pt x="41452" y="10505"/>
                  <a:pt x="49196" y="11222"/>
                  <a:pt x="57617" y="12123"/>
                </a:cubicBezTo>
                <a:cubicBezTo>
                  <a:pt x="60886" y="12473"/>
                  <a:pt x="63794" y="12630"/>
                  <a:pt x="66380" y="12630"/>
                </a:cubicBezTo>
                <a:cubicBezTo>
                  <a:pt x="89538" y="12630"/>
                  <a:pt x="86840" y="0"/>
                  <a:pt x="8684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0"/>
          <p:cNvSpPr/>
          <p:nvPr/>
        </p:nvSpPr>
        <p:spPr>
          <a:xfrm>
            <a:off x="-482917" y="-360508"/>
            <a:ext cx="4122160" cy="3560191"/>
          </a:xfrm>
          <a:custGeom>
            <a:avLst/>
            <a:gdLst/>
            <a:ahLst/>
            <a:cxnLst/>
            <a:rect l="l" t="t" r="r" b="b"/>
            <a:pathLst>
              <a:path w="95189" h="82212" fill="none" extrusionOk="0">
                <a:moveTo>
                  <a:pt x="91672" y="0"/>
                </a:moveTo>
                <a:cubicBezTo>
                  <a:pt x="91672" y="0"/>
                  <a:pt x="95189" y="16346"/>
                  <a:pt x="60821" y="12697"/>
                </a:cubicBezTo>
                <a:cubicBezTo>
                  <a:pt x="26453" y="9046"/>
                  <a:pt x="2758" y="8285"/>
                  <a:pt x="12982" y="42650"/>
                </a:cubicBezTo>
                <a:cubicBezTo>
                  <a:pt x="23204" y="77013"/>
                  <a:pt x="0" y="82212"/>
                  <a:pt x="0" y="82212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259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0"/>
          <p:cNvSpPr/>
          <p:nvPr/>
        </p:nvSpPr>
        <p:spPr>
          <a:xfrm>
            <a:off x="1971727" y="1785810"/>
            <a:ext cx="7248277" cy="3427334"/>
          </a:xfrm>
          <a:custGeom>
            <a:avLst/>
            <a:gdLst/>
            <a:ahLst/>
            <a:cxnLst/>
            <a:rect l="l" t="t" r="r" b="b"/>
            <a:pathLst>
              <a:path w="132643" h="62720" extrusionOk="0">
                <a:moveTo>
                  <a:pt x="131081" y="1"/>
                </a:moveTo>
                <a:cubicBezTo>
                  <a:pt x="128947" y="1"/>
                  <a:pt x="125580" y="2449"/>
                  <a:pt x="127389" y="19117"/>
                </a:cubicBezTo>
                <a:cubicBezTo>
                  <a:pt x="129850" y="41827"/>
                  <a:pt x="128063" y="59008"/>
                  <a:pt x="91588" y="59008"/>
                </a:cubicBezTo>
                <a:cubicBezTo>
                  <a:pt x="90157" y="59008"/>
                  <a:pt x="88671" y="58982"/>
                  <a:pt x="87131" y="58928"/>
                </a:cubicBezTo>
                <a:cubicBezTo>
                  <a:pt x="63856" y="57630"/>
                  <a:pt x="38953" y="53986"/>
                  <a:pt x="21756" y="53986"/>
                </a:cubicBezTo>
                <a:cubicBezTo>
                  <a:pt x="8821" y="53986"/>
                  <a:pt x="245" y="56047"/>
                  <a:pt x="1" y="62720"/>
                </a:cubicBezTo>
                <a:lnTo>
                  <a:pt x="132642" y="62720"/>
                </a:lnTo>
                <a:lnTo>
                  <a:pt x="132642" y="424"/>
                </a:lnTo>
                <a:cubicBezTo>
                  <a:pt x="132642" y="424"/>
                  <a:pt x="131968" y="1"/>
                  <a:pt x="1310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0"/>
          <p:cNvSpPr/>
          <p:nvPr/>
        </p:nvSpPr>
        <p:spPr>
          <a:xfrm>
            <a:off x="2393145" y="1662513"/>
            <a:ext cx="6902988" cy="3612283"/>
          </a:xfrm>
          <a:custGeom>
            <a:avLst/>
            <a:gdLst/>
            <a:ahLst/>
            <a:cxnLst/>
            <a:rect l="l" t="t" r="r" b="b"/>
            <a:pathLst>
              <a:path w="135772" h="71045" fill="none" extrusionOk="0">
                <a:moveTo>
                  <a:pt x="135771" y="5189"/>
                </a:moveTo>
                <a:cubicBezTo>
                  <a:pt x="135771" y="5189"/>
                  <a:pt x="127773" y="0"/>
                  <a:pt x="130393" y="24952"/>
                </a:cubicBezTo>
                <a:cubicBezTo>
                  <a:pt x="133011" y="49901"/>
                  <a:pt x="130933" y="68539"/>
                  <a:pt x="89187" y="67035"/>
                </a:cubicBezTo>
                <a:cubicBezTo>
                  <a:pt x="47442" y="64631"/>
                  <a:pt x="582" y="54614"/>
                  <a:pt x="1" y="71045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solid"/>
            <a:miter lim="259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462409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oiny"/>
              <a:buNone/>
              <a:defRPr sz="3200" b="1">
                <a:solidFill>
                  <a:schemeClr val="dk2"/>
                </a:solidFill>
                <a:latin typeface="Coiny"/>
                <a:ea typeface="Coiny"/>
                <a:cs typeface="Coiny"/>
                <a:sym typeface="Coin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1598247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  <p:sldLayoutId id="2147483730" r:id="rId19"/>
    <p:sldLayoutId id="2147483731" r:id="rId20"/>
    <p:sldLayoutId id="2147483732" r:id="rId21"/>
    <p:sldLayoutId id="2147483733" r:id="rId22"/>
    <p:sldLayoutId id="2147483734" r:id="rId23"/>
    <p:sldLayoutId id="2147483735" r:id="rId24"/>
    <p:sldLayoutId id="2147483736" r:id="rId25"/>
    <p:sldLayoutId id="2147483737" r:id="rId26"/>
    <p:sldLayoutId id="2147483738" r:id="rId27"/>
    <p:sldLayoutId id="2147483739" r:id="rId28"/>
    <p:sldLayoutId id="2147483740" r:id="rId29"/>
    <p:sldLayoutId id="2147483741" r:id="rId30"/>
    <p:sldLayoutId id="2147483742" r:id="rId31"/>
    <p:sldLayoutId id="2147483743" r:id="rId32"/>
    <p:sldLayoutId id="2147483744" r:id="rId33"/>
    <p:sldLayoutId id="2147483745" r:id="rId34"/>
    <p:sldLayoutId id="2147483746" r:id="rId35"/>
    <p:sldLayoutId id="2147483747" r:id="rId36"/>
    <p:sldLayoutId id="2147483748" r:id="rId37"/>
    <p:sldLayoutId id="2147483749" r:id="rId38"/>
    <p:sldLayoutId id="2147483750" r:id="rId39"/>
    <p:sldLayoutId id="2147483751" r:id="rId4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32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82" name="Google Shape;982;p32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47062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3" r:id="rId1"/>
    <p:sldLayoutId id="2147483754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fp.org/fight-famine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93"/>
          <p:cNvSpPr txBox="1">
            <a:spLocks noGrp="1"/>
          </p:cNvSpPr>
          <p:nvPr>
            <p:ph type="title"/>
          </p:nvPr>
        </p:nvSpPr>
        <p:spPr>
          <a:xfrm>
            <a:off x="3191938" y="1499391"/>
            <a:ext cx="2753474" cy="7638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600" dirty="0"/>
              <a:t>Supervised by</a:t>
            </a:r>
            <a:br>
              <a:rPr lang="en-US" sz="1600" dirty="0"/>
            </a:br>
            <a:r>
              <a:rPr lang="en-US" sz="1600" dirty="0"/>
              <a:t>Dr. Hanaa </a:t>
            </a:r>
            <a:r>
              <a:rPr lang="en-US" sz="1600" dirty="0" err="1"/>
              <a:t>Bayomi</a:t>
            </a:r>
            <a:r>
              <a:rPr lang="en-US" sz="1600" dirty="0"/>
              <a:t> Ali</a:t>
            </a:r>
            <a:br>
              <a:rPr lang="en-US" sz="1600" dirty="0"/>
            </a:br>
            <a:r>
              <a:rPr lang="en-US" sz="1600" dirty="0"/>
              <a:t>T.A  </a:t>
            </a:r>
            <a:r>
              <a:rPr lang="en-US" sz="1600" dirty="0" err="1"/>
              <a:t>Heba</a:t>
            </a:r>
            <a:r>
              <a:rPr lang="en-US" sz="1600" dirty="0"/>
              <a:t> </a:t>
            </a:r>
            <a:r>
              <a:rPr lang="en-US" sz="1600" dirty="0" err="1"/>
              <a:t>Mahgoub</a:t>
            </a:r>
            <a:endParaRPr lang="en-US" sz="1600" dirty="0"/>
          </a:p>
        </p:txBody>
      </p:sp>
      <p:sp>
        <p:nvSpPr>
          <p:cNvPr id="731" name="Google Shape;731;p93"/>
          <p:cNvSpPr txBox="1">
            <a:spLocks noGrp="1"/>
          </p:cNvSpPr>
          <p:nvPr>
            <p:ph type="subTitle" idx="1"/>
          </p:nvPr>
        </p:nvSpPr>
        <p:spPr>
          <a:xfrm>
            <a:off x="3387274" y="4230871"/>
            <a:ext cx="2558138" cy="8197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b="1" dirty="0"/>
              <a:t>Graduation Project </a:t>
            </a:r>
          </a:p>
          <a:p>
            <a:pPr algn="ctr"/>
            <a:r>
              <a:rPr lang="en-US" b="1" dirty="0"/>
              <a:t>Academic Year 2022-2023</a:t>
            </a:r>
          </a:p>
          <a:p>
            <a:pPr algn="ctr"/>
            <a:r>
              <a:rPr lang="en-US" b="1" dirty="0"/>
              <a:t>Final Presentation</a:t>
            </a:r>
          </a:p>
        </p:txBody>
      </p:sp>
      <p:cxnSp>
        <p:nvCxnSpPr>
          <p:cNvPr id="738" name="Google Shape;738;p93"/>
          <p:cNvCxnSpPr/>
          <p:nvPr/>
        </p:nvCxnSpPr>
        <p:spPr>
          <a:xfrm>
            <a:off x="4248450" y="12750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1A41D1D2-71C0-46F3-A856-36481F4482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143579"/>
              </p:ext>
            </p:extLst>
          </p:nvPr>
        </p:nvGraphicFramePr>
        <p:xfrm>
          <a:off x="1913580" y="2480737"/>
          <a:ext cx="5310190" cy="152400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655095">
                  <a:extLst>
                    <a:ext uri="{9D8B030D-6E8A-4147-A177-3AD203B41FA5}">
                      <a16:colId xmlns:a16="http://schemas.microsoft.com/office/drawing/2014/main" val="1846782826"/>
                    </a:ext>
                  </a:extLst>
                </a:gridCol>
                <a:gridCol w="2655095">
                  <a:extLst>
                    <a:ext uri="{9D8B030D-6E8A-4147-A177-3AD203B41FA5}">
                      <a16:colId xmlns:a16="http://schemas.microsoft.com/office/drawing/2014/main" val="4036576718"/>
                    </a:ext>
                  </a:extLst>
                </a:gridCol>
              </a:tblGrid>
              <a:tr h="277617"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Arial" panose="020B0604020202020204" pitchFamily="34" charset="0"/>
                        </a:rPr>
                        <a:t>20196066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latin typeface="Arial" panose="020B0604020202020204" pitchFamily="34" charset="0"/>
                        </a:rPr>
                        <a:t>Sohaila </a:t>
                      </a:r>
                      <a:r>
                        <a:rPr lang="en-US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Mohamed El-</a:t>
                      </a:r>
                      <a:r>
                        <a:rPr lang="en-US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Mesmary</a:t>
                      </a:r>
                      <a:endParaRPr lang="en-US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9140241"/>
                  </a:ext>
                </a:extLst>
              </a:tr>
              <a:tr h="277617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</a:rPr>
                        <a:t>201960</a:t>
                      </a:r>
                      <a:r>
                        <a:rPr lang="en-US" dirty="0"/>
                        <a:t>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</a:rPr>
                        <a:t>Lilian Nagy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746542"/>
                  </a:ext>
                </a:extLst>
              </a:tr>
              <a:tr h="277617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</a:rPr>
                        <a:t>20196049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</a:rPr>
                        <a:t>Mohamed Mahmoud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722974"/>
                  </a:ext>
                </a:extLst>
              </a:tr>
              <a:tr h="277617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</a:rPr>
                        <a:t>20196023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</a:rPr>
                        <a:t>Ziad Alaa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773657"/>
                  </a:ext>
                </a:extLst>
              </a:tr>
              <a:tr h="277617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</a:rPr>
                        <a:t>20196047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</a:rPr>
                        <a:t>Mohamed Essam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997671"/>
                  </a:ext>
                </a:extLst>
              </a:tr>
            </a:tbl>
          </a:graphicData>
        </a:graphic>
      </p:graphicFrame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3C4A9160-2908-931D-1001-A747E777A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011" y="-9009"/>
            <a:ext cx="3919977" cy="15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011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82"/>
          <p:cNvSpPr txBox="1">
            <a:spLocks noGrp="1"/>
          </p:cNvSpPr>
          <p:nvPr>
            <p:ph type="title"/>
          </p:nvPr>
        </p:nvSpPr>
        <p:spPr>
          <a:xfrm>
            <a:off x="5204372" y="2046013"/>
            <a:ext cx="31008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</a:t>
            </a:r>
            <a:endParaRPr dirty="0"/>
          </a:p>
        </p:txBody>
      </p:sp>
      <p:sp>
        <p:nvSpPr>
          <p:cNvPr id="634" name="Google Shape;634;p82"/>
          <p:cNvSpPr txBox="1">
            <a:spLocks noGrp="1"/>
          </p:cNvSpPr>
          <p:nvPr>
            <p:ph type="title" idx="3"/>
          </p:nvPr>
        </p:nvSpPr>
        <p:spPr>
          <a:xfrm>
            <a:off x="767834" y="153852"/>
            <a:ext cx="3240329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Too Good To Go</a:t>
            </a:r>
            <a:endParaRPr dirty="0"/>
          </a:p>
        </p:txBody>
      </p:sp>
      <p:cxnSp>
        <p:nvCxnSpPr>
          <p:cNvPr id="630" name="Google Shape;630;p82"/>
          <p:cNvCxnSpPr/>
          <p:nvPr/>
        </p:nvCxnSpPr>
        <p:spPr>
          <a:xfrm>
            <a:off x="2064448" y="75894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3" name="Google Shape;633;p82"/>
          <p:cNvCxnSpPr/>
          <p:nvPr/>
        </p:nvCxnSpPr>
        <p:spPr>
          <a:xfrm>
            <a:off x="6431222" y="265699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92F4D75-5EEE-2F50-6C9A-B8D4F0190C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612070"/>
              </p:ext>
            </p:extLst>
          </p:nvPr>
        </p:nvGraphicFramePr>
        <p:xfrm>
          <a:off x="5300236" y="2801258"/>
          <a:ext cx="3151353" cy="2148114"/>
        </p:xfrm>
        <a:graphic>
          <a:graphicData uri="http://schemas.openxmlformats.org/drawingml/2006/table">
            <a:tbl>
              <a:tblPr firstRow="1" firstCol="1" bandRow="1">
                <a:tableStyleId>{AD5F3DC8-05A1-41A6-BC0A-763F7E3E5E74}</a:tableStyleId>
              </a:tblPr>
              <a:tblGrid>
                <a:gridCol w="3151353">
                  <a:extLst>
                    <a:ext uri="{9D8B030D-6E8A-4147-A177-3AD203B41FA5}">
                      <a16:colId xmlns:a16="http://schemas.microsoft.com/office/drawing/2014/main" val="561494032"/>
                    </a:ext>
                  </a:extLst>
                </a:gridCol>
              </a:tblGrid>
              <a:tr h="2148114">
                <a:tc>
                  <a:txBody>
                    <a:bodyPr/>
                    <a:lstStyle/>
                    <a:p>
                      <a:pPr marL="342900" marR="0" lvl="0" indent="-34290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800" dirty="0">
                          <a:effectLst/>
                        </a:rPr>
                        <a:t>Middleware between NGOs and Restaurants, hotels ,etc..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800" dirty="0">
                          <a:effectLst/>
                        </a:rPr>
                        <a:t>Service is free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800" dirty="0">
                          <a:effectLst/>
                        </a:rPr>
                        <a:t>NGOs request specific food from the available food.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867106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E64C006-D5D5-6067-B11C-34E6C3C433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116417"/>
              </p:ext>
            </p:extLst>
          </p:nvPr>
        </p:nvGraphicFramePr>
        <p:xfrm>
          <a:off x="838829" y="891198"/>
          <a:ext cx="3100800" cy="2062455"/>
        </p:xfrm>
        <a:graphic>
          <a:graphicData uri="http://schemas.openxmlformats.org/drawingml/2006/table">
            <a:tbl>
              <a:tblPr>
                <a:tableStyleId>{AD5F3DC8-05A1-41A6-BC0A-763F7E3E5E74}</a:tableStyleId>
              </a:tblPr>
              <a:tblGrid>
                <a:gridCol w="3100800">
                  <a:extLst>
                    <a:ext uri="{9D8B030D-6E8A-4147-A177-3AD203B41FA5}">
                      <a16:colId xmlns:a16="http://schemas.microsoft.com/office/drawing/2014/main" val="3420763801"/>
                    </a:ext>
                  </a:extLst>
                </a:gridCol>
              </a:tblGrid>
              <a:tr h="2062455">
                <a:tc>
                  <a:txBody>
                    <a:bodyPr/>
                    <a:lstStyle/>
                    <a:p>
                      <a:pPr marL="342900" marR="0" lvl="0" indent="-34290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Middleware between Restaurants and users.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Service is for a fraction of the original retail cost.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Users can then browse the map for food near them and pick up a ‘magic bag’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4300" marR="114300" marT="0" marB="0"/>
                </a:tc>
                <a:extLst>
                  <a:ext uri="{0D108BD9-81ED-4DB2-BD59-A6C34878D82A}">
                    <a16:rowId xmlns:a16="http://schemas.microsoft.com/office/drawing/2014/main" val="98179004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85"/>
          <p:cNvSpPr txBox="1">
            <a:spLocks noGrp="1"/>
          </p:cNvSpPr>
          <p:nvPr>
            <p:ph type="title" idx="4294967295"/>
          </p:nvPr>
        </p:nvSpPr>
        <p:spPr>
          <a:xfrm flipH="1">
            <a:off x="584202" y="2406650"/>
            <a:ext cx="5502275" cy="4635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specifications</a:t>
            </a:r>
            <a:endParaRPr dirty="0"/>
          </a:p>
        </p:txBody>
      </p:sp>
      <p:sp>
        <p:nvSpPr>
          <p:cNvPr id="654" name="Google Shape;654;p85"/>
          <p:cNvSpPr txBox="1">
            <a:spLocks noGrp="1"/>
          </p:cNvSpPr>
          <p:nvPr>
            <p:ph type="title" idx="4294967295"/>
          </p:nvPr>
        </p:nvSpPr>
        <p:spPr>
          <a:xfrm flipH="1">
            <a:off x="0" y="1533525"/>
            <a:ext cx="3057525" cy="8731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656" name="Google Shape;656;p85"/>
          <p:cNvCxnSpPr/>
          <p:nvPr/>
        </p:nvCxnSpPr>
        <p:spPr>
          <a:xfrm>
            <a:off x="1226644" y="232466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74506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85"/>
          <p:cNvSpPr txBox="1">
            <a:spLocks noGrp="1"/>
          </p:cNvSpPr>
          <p:nvPr>
            <p:ph type="title" idx="4294967295"/>
          </p:nvPr>
        </p:nvSpPr>
        <p:spPr>
          <a:xfrm flipH="1">
            <a:off x="584202" y="2406650"/>
            <a:ext cx="5502275" cy="4635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Functional Requirements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8887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34" y="408879"/>
            <a:ext cx="9144000" cy="47335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FE322C-467C-C464-EE13-1C0BCF38F063}"/>
              </a:ext>
            </a:extLst>
          </p:cNvPr>
          <p:cNvSpPr txBox="1"/>
          <p:nvPr/>
        </p:nvSpPr>
        <p:spPr>
          <a:xfrm>
            <a:off x="0" y="-10045"/>
            <a:ext cx="9132942" cy="33855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b="1" dirty="0"/>
              <a:t>Home page</a:t>
            </a:r>
            <a:endParaRPr lang="en-US" sz="1800" dirty="0">
              <a:cs typeface="Arial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97F276E-146E-D1FA-9FEE-5F87B57F316D}"/>
              </a:ext>
            </a:extLst>
          </p:cNvPr>
          <p:cNvGrpSpPr/>
          <p:nvPr/>
        </p:nvGrpSpPr>
        <p:grpSpPr>
          <a:xfrm>
            <a:off x="-15934" y="789936"/>
            <a:ext cx="1241502" cy="916626"/>
            <a:chOff x="-21237" y="824066"/>
            <a:chExt cx="1241502" cy="916626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6D78B5DB-D319-A979-3998-CF7D402163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5828" y="824066"/>
              <a:ext cx="3686" cy="55941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CBAFBA-CDF4-2BCB-3244-860CA2948E71}"/>
                </a:ext>
              </a:extLst>
            </p:cNvPr>
            <p:cNvSpPr txBox="1"/>
            <p:nvPr/>
          </p:nvSpPr>
          <p:spPr>
            <a:xfrm>
              <a:off x="-21237" y="1248249"/>
              <a:ext cx="1241502" cy="492443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300" b="1" dirty="0"/>
                <a:t>About us page</a:t>
              </a:r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160A072-F7D8-E2D3-93BA-33439EAE3F1A}"/>
              </a:ext>
            </a:extLst>
          </p:cNvPr>
          <p:cNvGrpSpPr/>
          <p:nvPr/>
        </p:nvGrpSpPr>
        <p:grpSpPr>
          <a:xfrm>
            <a:off x="2091827" y="2412311"/>
            <a:ext cx="2053638" cy="492443"/>
            <a:chOff x="2091827" y="2412311"/>
            <a:chExt cx="2053638" cy="492443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246F189-DF08-C35F-9B69-741E0EBD18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91827" y="2658533"/>
              <a:ext cx="552961" cy="537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CDD5BB-3AD6-6C94-0727-358FEE5C22DE}"/>
                </a:ext>
              </a:extLst>
            </p:cNvPr>
            <p:cNvSpPr txBox="1"/>
            <p:nvPr/>
          </p:nvSpPr>
          <p:spPr>
            <a:xfrm>
              <a:off x="2644788" y="2412311"/>
              <a:ext cx="1500677" cy="492443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300" b="1" dirty="0"/>
                <a:t>Terms and conditions page</a:t>
              </a:r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52B558B-F768-6FB0-73C5-120C0B11788D}"/>
              </a:ext>
            </a:extLst>
          </p:cNvPr>
          <p:cNvGrpSpPr/>
          <p:nvPr/>
        </p:nvGrpSpPr>
        <p:grpSpPr>
          <a:xfrm>
            <a:off x="7716819" y="812583"/>
            <a:ext cx="1411247" cy="740682"/>
            <a:chOff x="7716819" y="812583"/>
            <a:chExt cx="1411247" cy="74068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D78B5DB-D319-A979-3998-CF7D402163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422443" y="812583"/>
              <a:ext cx="3686" cy="51411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DCBAFBA-CDF4-2BCB-3244-860CA2948E71}"/>
                </a:ext>
              </a:extLst>
            </p:cNvPr>
            <p:cNvSpPr txBox="1"/>
            <p:nvPr/>
          </p:nvSpPr>
          <p:spPr>
            <a:xfrm>
              <a:off x="7716819" y="1260877"/>
              <a:ext cx="1411247" cy="292388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300" b="1" dirty="0"/>
                <a:t>Sign In</a:t>
              </a:r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A3310F1-DCF0-3DB4-5B56-27C6F5F93019}"/>
              </a:ext>
            </a:extLst>
          </p:cNvPr>
          <p:cNvGrpSpPr/>
          <p:nvPr/>
        </p:nvGrpSpPr>
        <p:grpSpPr>
          <a:xfrm>
            <a:off x="1446873" y="574731"/>
            <a:ext cx="1821687" cy="292388"/>
            <a:chOff x="1400189" y="513655"/>
            <a:chExt cx="1821687" cy="292388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D78B5DB-D319-A979-3998-CF7D402163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00189" y="637469"/>
              <a:ext cx="421498" cy="540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E6429E3-896D-CF9B-3A8D-832716C779A5}"/>
                </a:ext>
              </a:extLst>
            </p:cNvPr>
            <p:cNvSpPr txBox="1"/>
            <p:nvPr/>
          </p:nvSpPr>
          <p:spPr>
            <a:xfrm>
              <a:off x="1808859" y="513655"/>
              <a:ext cx="1413017" cy="292388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300" b="1" dirty="0"/>
                <a:t>Contact US</a:t>
              </a:r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BC5AB2-6FCC-469E-85BE-670DB58E90DE}"/>
              </a:ext>
            </a:extLst>
          </p:cNvPr>
          <p:cNvGrpSpPr/>
          <p:nvPr/>
        </p:nvGrpSpPr>
        <p:grpSpPr>
          <a:xfrm>
            <a:off x="5249931" y="552351"/>
            <a:ext cx="1896764" cy="292388"/>
            <a:chOff x="5247451" y="552351"/>
            <a:chExt cx="1896764" cy="29238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DCBAFBA-CDF4-2BCB-3244-860CA2948E71}"/>
                </a:ext>
              </a:extLst>
            </p:cNvPr>
            <p:cNvSpPr txBox="1"/>
            <p:nvPr/>
          </p:nvSpPr>
          <p:spPr>
            <a:xfrm>
              <a:off x="5247451" y="552351"/>
              <a:ext cx="1500677" cy="292388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300" b="1" dirty="0"/>
                <a:t>Sign Up</a:t>
              </a:r>
              <a:endParaRPr lang="en-US" dirty="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2D895B0-03E3-6CD5-4554-F4E651EC96FB}"/>
                </a:ext>
              </a:extLst>
            </p:cNvPr>
            <p:cNvCxnSpPr>
              <a:cxnSpLocks/>
            </p:cNvCxnSpPr>
            <p:nvPr/>
          </p:nvCxnSpPr>
          <p:spPr>
            <a:xfrm>
              <a:off x="6748128" y="698545"/>
              <a:ext cx="3960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952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E6733BD-9307-437A-5A17-CED792E04E0E}"/>
              </a:ext>
            </a:extLst>
          </p:cNvPr>
          <p:cNvSpPr txBox="1"/>
          <p:nvPr/>
        </p:nvSpPr>
        <p:spPr>
          <a:xfrm>
            <a:off x="0" y="0"/>
            <a:ext cx="1438277" cy="33855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dirty="0">
                <a:solidFill>
                  <a:srgbClr val="1E9270"/>
                </a:solidFill>
              </a:rPr>
              <a:t>Sign up page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1259C3-BFFC-74DE-770A-40ED48AC9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8554"/>
            <a:ext cx="9144000" cy="480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18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2AE74304-5933-CE54-9785-2965B447A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0738"/>
            <a:ext cx="9144000" cy="4762761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E6A4822-C5C0-4AAE-AF31-E276C8C486B6}"/>
              </a:ext>
            </a:extLst>
          </p:cNvPr>
          <p:cNvSpPr/>
          <p:nvPr/>
        </p:nvSpPr>
        <p:spPr>
          <a:xfrm>
            <a:off x="4479634" y="2417862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dirty="0">
              <a:solidFill>
                <a:srgbClr val="CC0404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992" y="497229"/>
            <a:ext cx="1554615" cy="5571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1385" y="894596"/>
            <a:ext cx="1464401" cy="4946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034" y="4558558"/>
            <a:ext cx="1721492" cy="581449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A0F4BFB4-19EC-4A5D-AF59-CAD963E22D56}"/>
              </a:ext>
            </a:extLst>
          </p:cNvPr>
          <p:cNvGrpSpPr/>
          <p:nvPr/>
        </p:nvGrpSpPr>
        <p:grpSpPr>
          <a:xfrm>
            <a:off x="8245758" y="655271"/>
            <a:ext cx="805978" cy="758303"/>
            <a:chOff x="1095184" y="1432868"/>
            <a:chExt cx="805978" cy="834567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4B1031F-AF5D-4AD4-959D-1F2E5FBA5647}"/>
                </a:ext>
              </a:extLst>
            </p:cNvPr>
            <p:cNvCxnSpPr>
              <a:cxnSpLocks/>
              <a:stCxn id="29" idx="0"/>
            </p:cNvCxnSpPr>
            <p:nvPr/>
          </p:nvCxnSpPr>
          <p:spPr>
            <a:xfrm flipV="1">
              <a:off x="1498173" y="1432868"/>
              <a:ext cx="5078" cy="5267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A957D26-AB04-4E80-A56B-10B1E2DC973F}"/>
                </a:ext>
              </a:extLst>
            </p:cNvPr>
            <p:cNvSpPr txBox="1"/>
            <p:nvPr/>
          </p:nvSpPr>
          <p:spPr>
            <a:xfrm>
              <a:off x="1095184" y="1959658"/>
              <a:ext cx="805978" cy="307777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Logout</a:t>
              </a:r>
              <a:endParaRPr lang="en-US" dirty="0">
                <a:solidFill>
                  <a:srgbClr val="CC0404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70D0A34-AE9D-6C2E-E6A9-424E5AE77498}"/>
              </a:ext>
            </a:extLst>
          </p:cNvPr>
          <p:cNvSpPr txBox="1"/>
          <p:nvPr/>
        </p:nvSpPr>
        <p:spPr>
          <a:xfrm>
            <a:off x="1" y="0"/>
            <a:ext cx="3101012" cy="338554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b="1" dirty="0">
                <a:cs typeface="Arial"/>
              </a:rPr>
              <a:t>Admin Dashboard Page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8E0646-ED1A-A1FA-E8A3-778C8AEB8D0F}"/>
              </a:ext>
            </a:extLst>
          </p:cNvPr>
          <p:cNvGrpSpPr/>
          <p:nvPr/>
        </p:nvGrpSpPr>
        <p:grpSpPr>
          <a:xfrm>
            <a:off x="5970559" y="496940"/>
            <a:ext cx="1921481" cy="316662"/>
            <a:chOff x="5810676" y="510313"/>
            <a:chExt cx="1921481" cy="31666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15430" y="522149"/>
              <a:ext cx="316727" cy="30482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452620D-10AD-3846-33F9-D42D53AA58C4}"/>
                </a:ext>
              </a:extLst>
            </p:cNvPr>
            <p:cNvSpPr txBox="1"/>
            <p:nvPr/>
          </p:nvSpPr>
          <p:spPr>
            <a:xfrm>
              <a:off x="5810676" y="510313"/>
              <a:ext cx="1608823" cy="307777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View notification</a:t>
              </a:r>
              <a:endParaRPr lang="en-US" dirty="0">
                <a:solidFill>
                  <a:srgbClr val="CC0404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ED7CF71-873C-AC1C-FFBA-D8161F2EC2BF}"/>
              </a:ext>
            </a:extLst>
          </p:cNvPr>
          <p:cNvSpPr txBox="1"/>
          <p:nvPr/>
        </p:nvSpPr>
        <p:spPr>
          <a:xfrm>
            <a:off x="3693588" y="4618451"/>
            <a:ext cx="1438277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dirty="0">
                <a:solidFill>
                  <a:srgbClr val="1E9270"/>
                </a:solidFill>
              </a:rPr>
              <a:t>Reject NGO/Donators</a:t>
            </a:r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3664979-A408-A55A-8C7A-93148C313E40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3332803" y="4849284"/>
            <a:ext cx="36078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89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8554"/>
            <a:ext cx="9144000" cy="48049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8E142B-C18E-1FF8-FCE7-C5D9F4D6AA1E}"/>
              </a:ext>
            </a:extLst>
          </p:cNvPr>
          <p:cNvSpPr txBox="1"/>
          <p:nvPr/>
        </p:nvSpPr>
        <p:spPr>
          <a:xfrm>
            <a:off x="0" y="0"/>
            <a:ext cx="1438277" cy="33855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dirty="0">
                <a:solidFill>
                  <a:srgbClr val="1E9270"/>
                </a:solidFill>
              </a:rPr>
              <a:t>Sign in page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01204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39D540F-3EEF-597A-3B56-51814B021076}"/>
              </a:ext>
            </a:extLst>
          </p:cNvPr>
          <p:cNvSpPr txBox="1"/>
          <p:nvPr/>
        </p:nvSpPr>
        <p:spPr>
          <a:xfrm>
            <a:off x="0" y="0"/>
            <a:ext cx="2401229" cy="33855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dirty="0">
                <a:solidFill>
                  <a:srgbClr val="1E9270"/>
                </a:solidFill>
              </a:rPr>
              <a:t>Forget Password page</a:t>
            </a:r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C776E2-68A0-20B4-934F-5EEE43A63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8554"/>
            <a:ext cx="9144000" cy="48049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ADBAF3-1CBD-F7E5-99BE-A1797A669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38554"/>
            <a:ext cx="9143999" cy="479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21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FE6A4822-C5C0-4AAE-AF31-E276C8C486B6}"/>
              </a:ext>
            </a:extLst>
          </p:cNvPr>
          <p:cNvSpPr/>
          <p:nvPr/>
        </p:nvSpPr>
        <p:spPr>
          <a:xfrm>
            <a:off x="4479634" y="2417862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dirty="0">
              <a:solidFill>
                <a:srgbClr val="CC0404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0D0A34-AE9D-6C2E-E6A9-424E5AE77498}"/>
              </a:ext>
            </a:extLst>
          </p:cNvPr>
          <p:cNvSpPr txBox="1"/>
          <p:nvPr/>
        </p:nvSpPr>
        <p:spPr>
          <a:xfrm>
            <a:off x="0" y="11200"/>
            <a:ext cx="2454279" cy="338554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b="1" dirty="0">
                <a:cs typeface="Arial"/>
              </a:rPr>
              <a:t>Donator Home Page 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A0C57E71-8FA5-6D73-13F4-B243B07CD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" y="349754"/>
            <a:ext cx="9134541" cy="4782546"/>
          </a:xfrm>
          <a:prstGeom prst="rect">
            <a:avLst/>
          </a:prstGeom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id="{66F591FD-AF12-683A-DF8A-4E03BB6D06DA}"/>
              </a:ext>
            </a:extLst>
          </p:cNvPr>
          <p:cNvSpPr txBox="1"/>
          <p:nvPr/>
        </p:nvSpPr>
        <p:spPr>
          <a:xfrm>
            <a:off x="6296999" y="4328747"/>
            <a:ext cx="1745458" cy="5232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rgbClr val="1E9270"/>
                </a:solidFill>
              </a:rPr>
              <a:t>Expand donation post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9A0559-985E-4262-DA5C-D6990CFF066F}"/>
              </a:ext>
            </a:extLst>
          </p:cNvPr>
          <p:cNvCxnSpPr>
            <a:cxnSpLocks/>
          </p:cNvCxnSpPr>
          <p:nvPr/>
        </p:nvCxnSpPr>
        <p:spPr>
          <a:xfrm flipV="1">
            <a:off x="7169728" y="3965035"/>
            <a:ext cx="0" cy="3360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TextBox 4">
            <a:extLst>
              <a:ext uri="{FF2B5EF4-FFF2-40B4-BE49-F238E27FC236}">
                <a16:creationId xmlns:a16="http://schemas.microsoft.com/office/drawing/2014/main" id="{6AF8535E-2C98-9ECD-7B52-7C4F39B86C65}"/>
              </a:ext>
            </a:extLst>
          </p:cNvPr>
          <p:cNvSpPr txBox="1"/>
          <p:nvPr/>
        </p:nvSpPr>
        <p:spPr>
          <a:xfrm>
            <a:off x="5037197" y="49605"/>
            <a:ext cx="1473995" cy="5232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rgbClr val="1E9270"/>
                </a:solidFill>
              </a:rPr>
              <a:t>Create new Donation Post</a:t>
            </a:r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DD10EF7-4E8D-8DB5-4170-7E0F52D5F3E2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5774195" y="572825"/>
            <a:ext cx="0" cy="4084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TextBox 4">
            <a:extLst>
              <a:ext uri="{FF2B5EF4-FFF2-40B4-BE49-F238E27FC236}">
                <a16:creationId xmlns:a16="http://schemas.microsoft.com/office/drawing/2014/main" id="{E1973D8D-B412-F8BD-0CC0-051272179C14}"/>
              </a:ext>
            </a:extLst>
          </p:cNvPr>
          <p:cNvSpPr txBox="1"/>
          <p:nvPr/>
        </p:nvSpPr>
        <p:spPr>
          <a:xfrm>
            <a:off x="6479171" y="1472600"/>
            <a:ext cx="1473995" cy="30777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rgbClr val="1E9270"/>
                </a:solidFill>
              </a:rPr>
              <a:t>View history 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51C3576-40A7-F819-4343-BA2C87BEFE86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7216169" y="1252127"/>
            <a:ext cx="0" cy="2204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9" name="TextBox 2">
            <a:extLst>
              <a:ext uri="{FF2B5EF4-FFF2-40B4-BE49-F238E27FC236}">
                <a16:creationId xmlns:a16="http://schemas.microsoft.com/office/drawing/2014/main" id="{EC1E5A31-5C1D-482B-9A2C-62521BFC01FF}"/>
              </a:ext>
            </a:extLst>
          </p:cNvPr>
          <p:cNvSpPr txBox="1"/>
          <p:nvPr/>
        </p:nvSpPr>
        <p:spPr>
          <a:xfrm>
            <a:off x="7953166" y="1525142"/>
            <a:ext cx="1140950" cy="6463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200" dirty="0">
                <a:solidFill>
                  <a:srgbClr val="1E9270"/>
                </a:solidFill>
              </a:rPr>
              <a:t>Chat with requestor NGO</a:t>
            </a:r>
            <a:endParaRPr lang="en-US" sz="12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F4833F0-112D-7E18-97F1-33C0D3B74CF3}"/>
              </a:ext>
            </a:extLst>
          </p:cNvPr>
          <p:cNvCxnSpPr>
            <a:cxnSpLocks/>
          </p:cNvCxnSpPr>
          <p:nvPr/>
        </p:nvCxnSpPr>
        <p:spPr>
          <a:xfrm flipV="1">
            <a:off x="8515278" y="1201902"/>
            <a:ext cx="0" cy="2846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2" name="TextBox 4">
            <a:extLst>
              <a:ext uri="{FF2B5EF4-FFF2-40B4-BE49-F238E27FC236}">
                <a16:creationId xmlns:a16="http://schemas.microsoft.com/office/drawing/2014/main" id="{4BFCD9F4-391C-95BE-A943-DB8A86B1F543}"/>
              </a:ext>
            </a:extLst>
          </p:cNvPr>
          <p:cNvSpPr txBox="1"/>
          <p:nvPr/>
        </p:nvSpPr>
        <p:spPr>
          <a:xfrm>
            <a:off x="5923489" y="321034"/>
            <a:ext cx="1473995" cy="5232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cs typeface="Arial"/>
              </a:rPr>
              <a:t>View notifications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0EB588E-AD53-8759-C2D7-78F4DB505573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7397484" y="582644"/>
            <a:ext cx="4381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5" name="TextBox 4">
            <a:extLst>
              <a:ext uri="{FF2B5EF4-FFF2-40B4-BE49-F238E27FC236}">
                <a16:creationId xmlns:a16="http://schemas.microsoft.com/office/drawing/2014/main" id="{30E11818-CDCF-24C3-65F4-B0FB655CDB57}"/>
              </a:ext>
            </a:extLst>
          </p:cNvPr>
          <p:cNvSpPr txBox="1"/>
          <p:nvPr/>
        </p:nvSpPr>
        <p:spPr>
          <a:xfrm>
            <a:off x="8163060" y="11200"/>
            <a:ext cx="766764" cy="30777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cs typeface="Arial"/>
              </a:rPr>
              <a:t>logout</a:t>
            </a:r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6D46487-366C-DE3D-2733-129B3AEFA1B9}"/>
              </a:ext>
            </a:extLst>
          </p:cNvPr>
          <p:cNvCxnSpPr>
            <a:cxnSpLocks/>
          </p:cNvCxnSpPr>
          <p:nvPr/>
        </p:nvCxnSpPr>
        <p:spPr>
          <a:xfrm>
            <a:off x="8520122" y="311183"/>
            <a:ext cx="0" cy="2329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8" name="TextBox 4">
            <a:extLst>
              <a:ext uri="{FF2B5EF4-FFF2-40B4-BE49-F238E27FC236}">
                <a16:creationId xmlns:a16="http://schemas.microsoft.com/office/drawing/2014/main" id="{D587B2D5-F759-6564-2485-48A4F9F3F5E3}"/>
              </a:ext>
            </a:extLst>
          </p:cNvPr>
          <p:cNvSpPr txBox="1"/>
          <p:nvPr/>
        </p:nvSpPr>
        <p:spPr>
          <a:xfrm>
            <a:off x="1410478" y="451839"/>
            <a:ext cx="1266825" cy="2616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100" dirty="0">
                <a:solidFill>
                  <a:srgbClr val="1E9270"/>
                </a:solidFill>
              </a:rPr>
              <a:t>Filter</a:t>
            </a:r>
            <a:endParaRPr lang="en-US" sz="1100" dirty="0">
              <a:cs typeface="Arial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E08276E-12BB-DD5C-C6BF-890E57A2831E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2036956" y="713449"/>
            <a:ext cx="6935" cy="4543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9" name="TextBox 4">
            <a:extLst>
              <a:ext uri="{FF2B5EF4-FFF2-40B4-BE49-F238E27FC236}">
                <a16:creationId xmlns:a16="http://schemas.microsoft.com/office/drawing/2014/main" id="{64F51BD1-6F04-7CAC-7617-C62E8FD0A773}"/>
              </a:ext>
            </a:extLst>
          </p:cNvPr>
          <p:cNvSpPr txBox="1"/>
          <p:nvPr/>
        </p:nvSpPr>
        <p:spPr>
          <a:xfrm>
            <a:off x="710957" y="3965035"/>
            <a:ext cx="1266825" cy="43088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100" dirty="0">
                <a:cs typeface="Arial"/>
              </a:rPr>
              <a:t>Remove specific donation post</a:t>
            </a:r>
            <a:endParaRPr lang="en-US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CE61A46-1166-3AEF-3296-030017FB9C39}"/>
              </a:ext>
            </a:extLst>
          </p:cNvPr>
          <p:cNvCxnSpPr>
            <a:cxnSpLocks/>
          </p:cNvCxnSpPr>
          <p:nvPr/>
        </p:nvCxnSpPr>
        <p:spPr>
          <a:xfrm>
            <a:off x="1974271" y="4192887"/>
            <a:ext cx="46578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4" name="TextBox 4">
            <a:extLst>
              <a:ext uri="{FF2B5EF4-FFF2-40B4-BE49-F238E27FC236}">
                <a16:creationId xmlns:a16="http://schemas.microsoft.com/office/drawing/2014/main" id="{9E8F363A-A4A0-5B22-C00F-DB8ABF327516}"/>
              </a:ext>
            </a:extLst>
          </p:cNvPr>
          <p:cNvSpPr txBox="1"/>
          <p:nvPr/>
        </p:nvSpPr>
        <p:spPr>
          <a:xfrm>
            <a:off x="3770371" y="4712613"/>
            <a:ext cx="1266825" cy="43088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100" dirty="0">
                <a:cs typeface="Arial"/>
              </a:rPr>
              <a:t>Collapse donation post </a:t>
            </a:r>
            <a:endParaRPr lang="en-US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DF7985A-7653-FACC-F681-1A9DD4435D89}"/>
              </a:ext>
            </a:extLst>
          </p:cNvPr>
          <p:cNvCxnSpPr>
            <a:cxnSpLocks/>
            <a:stCxn id="44" idx="0"/>
          </p:cNvCxnSpPr>
          <p:nvPr/>
        </p:nvCxnSpPr>
        <p:spPr>
          <a:xfrm flipH="1" flipV="1">
            <a:off x="4403783" y="4392607"/>
            <a:ext cx="1" cy="3200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3" grpId="0" animBg="1"/>
      <p:bldP spid="13" grpId="1" animBg="1"/>
      <p:bldP spid="16" grpId="0" animBg="1"/>
      <p:bldP spid="16" grpId="1" animBg="1"/>
      <p:bldP spid="19" grpId="0" animBg="1"/>
      <p:bldP spid="19" grpId="1" animBg="1"/>
      <p:bldP spid="22" grpId="0" animBg="1"/>
      <p:bldP spid="22" grpId="1" animBg="1"/>
      <p:bldP spid="25" grpId="0" animBg="1"/>
      <p:bldP spid="25" grpId="1" animBg="1"/>
      <p:bldP spid="28" grpId="0" animBg="1"/>
      <p:bldP spid="28" grpId="1" animBg="1"/>
      <p:bldP spid="39" grpId="0" animBg="1"/>
      <p:bldP spid="39" grpId="1" animBg="1"/>
      <p:bldP spid="44" grpId="0" animBg="1"/>
      <p:bldP spid="44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FD8388FE-3E81-28C7-C987-D3558508D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8878"/>
            <a:ext cx="9144000" cy="473462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00D92BE-A96C-45BC-590D-1A3A42566D22}"/>
              </a:ext>
            </a:extLst>
          </p:cNvPr>
          <p:cNvSpPr/>
          <p:nvPr/>
        </p:nvSpPr>
        <p:spPr>
          <a:xfrm>
            <a:off x="4615365" y="2396431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dirty="0">
              <a:solidFill>
                <a:srgbClr val="CC0404"/>
              </a:solidFill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D4F347AE-C286-23FC-B3D3-FBED9B4BC87D}"/>
              </a:ext>
            </a:extLst>
          </p:cNvPr>
          <p:cNvSpPr txBox="1"/>
          <p:nvPr/>
        </p:nvSpPr>
        <p:spPr>
          <a:xfrm>
            <a:off x="10510" y="8932"/>
            <a:ext cx="2843754" cy="338554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600" b="1" dirty="0">
                <a:cs typeface="Arial"/>
              </a:rPr>
              <a:t>Create Donation Post Page</a:t>
            </a:r>
          </a:p>
        </p:txBody>
      </p:sp>
    </p:spTree>
    <p:extLst>
      <p:ext uri="{BB962C8B-B14F-4D97-AF65-F5344CB8AC3E}">
        <p14:creationId xmlns:p14="http://schemas.microsoft.com/office/powerpoint/2010/main" val="3100064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7"/>
          <p:cNvSpPr txBox="1">
            <a:spLocks noGrp="1"/>
          </p:cNvSpPr>
          <p:nvPr>
            <p:ph type="ctrTitle"/>
          </p:nvPr>
        </p:nvSpPr>
        <p:spPr>
          <a:xfrm>
            <a:off x="3581990" y="2693194"/>
            <a:ext cx="4322700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Introduction</a:t>
            </a:r>
          </a:p>
        </p:txBody>
      </p:sp>
      <p:cxnSp>
        <p:nvCxnSpPr>
          <p:cNvPr id="465" name="Google Shape;465;p67"/>
          <p:cNvCxnSpPr/>
          <p:nvPr/>
        </p:nvCxnSpPr>
        <p:spPr>
          <a:xfrm>
            <a:off x="6000515" y="3783666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01719CC3-7933-97A2-2078-96B0B1811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258" y="1000211"/>
            <a:ext cx="4919483" cy="189300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D6EFB73-0D00-A29B-BFC4-ABFD49FA0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5" y="294372"/>
            <a:ext cx="9064503" cy="481153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4441406-DB28-2BD4-FC12-97ED8D651F7D}"/>
              </a:ext>
            </a:extLst>
          </p:cNvPr>
          <p:cNvSpPr/>
          <p:nvPr/>
        </p:nvSpPr>
        <p:spPr>
          <a:xfrm>
            <a:off x="4433914" y="2280702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dirty="0">
              <a:solidFill>
                <a:srgbClr val="CC0404"/>
              </a:solidFill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8094F9CC-E17F-F45D-C8AC-EC7E57B10897}"/>
              </a:ext>
            </a:extLst>
          </p:cNvPr>
          <p:cNvSpPr txBox="1"/>
          <p:nvPr/>
        </p:nvSpPr>
        <p:spPr>
          <a:xfrm>
            <a:off x="32852" y="37593"/>
            <a:ext cx="4330201" cy="276999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200" b="1" dirty="0">
                <a:cs typeface="Arial"/>
              </a:rPr>
              <a:t>NGO Home page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0D896CFA-C5FB-79E3-EE16-2C55EED8EC62}"/>
              </a:ext>
            </a:extLst>
          </p:cNvPr>
          <p:cNvSpPr txBox="1"/>
          <p:nvPr/>
        </p:nvSpPr>
        <p:spPr>
          <a:xfrm>
            <a:off x="6630503" y="3805161"/>
            <a:ext cx="1745458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200" dirty="0">
                <a:solidFill>
                  <a:srgbClr val="1E9270"/>
                </a:solidFill>
              </a:rPr>
              <a:t>Expand the donation to show all details</a:t>
            </a:r>
            <a:endParaRPr lang="en-US" sz="1200" dirty="0">
              <a:cs typeface="Arial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3ACE5E-2FFB-8D51-BAA9-F88E01F78D7C}"/>
              </a:ext>
            </a:extLst>
          </p:cNvPr>
          <p:cNvCxnSpPr>
            <a:cxnSpLocks/>
          </p:cNvCxnSpPr>
          <p:nvPr/>
        </p:nvCxnSpPr>
        <p:spPr>
          <a:xfrm flipH="1">
            <a:off x="5745338" y="4035993"/>
            <a:ext cx="88516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3" name="TextBox 2">
            <a:extLst>
              <a:ext uri="{FF2B5EF4-FFF2-40B4-BE49-F238E27FC236}">
                <a16:creationId xmlns:a16="http://schemas.microsoft.com/office/drawing/2014/main" id="{E19911B1-924A-BDFD-3873-1D365228529D}"/>
              </a:ext>
            </a:extLst>
          </p:cNvPr>
          <p:cNvSpPr txBox="1"/>
          <p:nvPr/>
        </p:nvSpPr>
        <p:spPr>
          <a:xfrm>
            <a:off x="5647284" y="1658020"/>
            <a:ext cx="1316833" cy="83099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200" dirty="0">
                <a:solidFill>
                  <a:srgbClr val="1E9270"/>
                </a:solidFill>
              </a:rPr>
              <a:t>Chat with donator about the requested donation</a:t>
            </a:r>
            <a:endParaRPr lang="en-US" sz="12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5159A92-97EA-E886-DE15-3FA61E8278EA}"/>
              </a:ext>
            </a:extLst>
          </p:cNvPr>
          <p:cNvCxnSpPr>
            <a:cxnSpLocks/>
          </p:cNvCxnSpPr>
          <p:nvPr/>
        </p:nvCxnSpPr>
        <p:spPr>
          <a:xfrm flipV="1">
            <a:off x="6305700" y="1144712"/>
            <a:ext cx="0" cy="5133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9" name="TextBox 4">
            <a:extLst>
              <a:ext uri="{FF2B5EF4-FFF2-40B4-BE49-F238E27FC236}">
                <a16:creationId xmlns:a16="http://schemas.microsoft.com/office/drawing/2014/main" id="{BD652CE0-FCF0-4AC2-1863-27633C141001}"/>
              </a:ext>
            </a:extLst>
          </p:cNvPr>
          <p:cNvSpPr txBox="1"/>
          <p:nvPr/>
        </p:nvSpPr>
        <p:spPr>
          <a:xfrm>
            <a:off x="5756352" y="268810"/>
            <a:ext cx="1473995" cy="5232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cs typeface="Arial"/>
              </a:rPr>
              <a:t>View notifications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7D9ED5B-B08D-2439-60CA-7F06E35AD991}"/>
              </a:ext>
            </a:extLst>
          </p:cNvPr>
          <p:cNvCxnSpPr>
            <a:cxnSpLocks/>
          </p:cNvCxnSpPr>
          <p:nvPr/>
        </p:nvCxnSpPr>
        <p:spPr>
          <a:xfrm>
            <a:off x="7230347" y="510217"/>
            <a:ext cx="5457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4" name="TextBox 4">
            <a:extLst>
              <a:ext uri="{FF2B5EF4-FFF2-40B4-BE49-F238E27FC236}">
                <a16:creationId xmlns:a16="http://schemas.microsoft.com/office/drawing/2014/main" id="{B2F1DC61-A2B1-AD5A-D00B-EC365F08D137}"/>
              </a:ext>
            </a:extLst>
          </p:cNvPr>
          <p:cNvSpPr txBox="1"/>
          <p:nvPr/>
        </p:nvSpPr>
        <p:spPr>
          <a:xfrm>
            <a:off x="8289119" y="836900"/>
            <a:ext cx="743369" cy="30777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cs typeface="Arial"/>
              </a:rPr>
              <a:t>logout</a:t>
            </a:r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0670A39-CDBC-A894-96A0-84A471D5757B}"/>
              </a:ext>
            </a:extLst>
          </p:cNvPr>
          <p:cNvCxnSpPr>
            <a:cxnSpLocks/>
          </p:cNvCxnSpPr>
          <p:nvPr/>
        </p:nvCxnSpPr>
        <p:spPr>
          <a:xfrm flipV="1">
            <a:off x="8672500" y="590721"/>
            <a:ext cx="0" cy="2013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6" name="TextBox 4">
            <a:extLst>
              <a:ext uri="{FF2B5EF4-FFF2-40B4-BE49-F238E27FC236}">
                <a16:creationId xmlns:a16="http://schemas.microsoft.com/office/drawing/2014/main" id="{10BC9DC8-2065-413B-74A2-8333B678F6FE}"/>
              </a:ext>
            </a:extLst>
          </p:cNvPr>
          <p:cNvSpPr txBox="1"/>
          <p:nvPr/>
        </p:nvSpPr>
        <p:spPr>
          <a:xfrm>
            <a:off x="311005" y="1526099"/>
            <a:ext cx="1266825" cy="43088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100" dirty="0">
                <a:solidFill>
                  <a:srgbClr val="1E9270"/>
                </a:solidFill>
              </a:rPr>
              <a:t>Searching using the donation tags</a:t>
            </a:r>
            <a:endParaRPr lang="en-US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CEDDE73-25D3-9E2E-63CB-34A84899AABC}"/>
              </a:ext>
            </a:extLst>
          </p:cNvPr>
          <p:cNvCxnSpPr>
            <a:cxnSpLocks/>
            <a:stCxn id="36" idx="0"/>
          </p:cNvCxnSpPr>
          <p:nvPr/>
        </p:nvCxnSpPr>
        <p:spPr>
          <a:xfrm flipV="1">
            <a:off x="944418" y="1111963"/>
            <a:ext cx="0" cy="4141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8" name="TextBox 4">
            <a:extLst>
              <a:ext uri="{FF2B5EF4-FFF2-40B4-BE49-F238E27FC236}">
                <a16:creationId xmlns:a16="http://schemas.microsoft.com/office/drawing/2014/main" id="{98B83912-FDE3-6066-6E21-211C3328518B}"/>
              </a:ext>
            </a:extLst>
          </p:cNvPr>
          <p:cNvSpPr txBox="1"/>
          <p:nvPr/>
        </p:nvSpPr>
        <p:spPr>
          <a:xfrm>
            <a:off x="1732816" y="3792851"/>
            <a:ext cx="1266825" cy="43088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100" dirty="0">
                <a:cs typeface="Arial"/>
              </a:rPr>
              <a:t>Request this donation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2C74DA4-572D-1FAA-B5A6-0ED0159ECB3E}"/>
              </a:ext>
            </a:extLst>
          </p:cNvPr>
          <p:cNvCxnSpPr>
            <a:cxnSpLocks/>
          </p:cNvCxnSpPr>
          <p:nvPr/>
        </p:nvCxnSpPr>
        <p:spPr>
          <a:xfrm>
            <a:off x="2999641" y="4008294"/>
            <a:ext cx="7174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3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23" grpId="0" animBg="1"/>
      <p:bldP spid="23" grpId="1" animBg="1"/>
      <p:bldP spid="29" grpId="0" animBg="1"/>
      <p:bldP spid="29" grpId="1" animBg="1"/>
      <p:bldP spid="34" grpId="0" animBg="1"/>
      <p:bldP spid="36" grpId="0" animBg="1"/>
      <p:bldP spid="36" grpId="1" animBg="1"/>
      <p:bldP spid="48" grpId="0" animBg="1"/>
      <p:bldP spid="48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D834E4-E70C-2B8D-4468-EF34CAA2F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2024"/>
            <a:ext cx="9144001" cy="48614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288707-15FA-A8B4-EEE6-330423C4D01C}"/>
              </a:ext>
            </a:extLst>
          </p:cNvPr>
          <p:cNvSpPr/>
          <p:nvPr/>
        </p:nvSpPr>
        <p:spPr>
          <a:xfrm>
            <a:off x="4479634" y="2417862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dirty="0">
              <a:solidFill>
                <a:srgbClr val="CC0404"/>
              </a:solidFill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8C2E0AD0-499B-8068-8C34-B67D77B616FB}"/>
              </a:ext>
            </a:extLst>
          </p:cNvPr>
          <p:cNvSpPr txBox="1"/>
          <p:nvPr/>
        </p:nvSpPr>
        <p:spPr>
          <a:xfrm>
            <a:off x="-1" y="5025"/>
            <a:ext cx="9144000" cy="276999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200" b="1" dirty="0">
                <a:cs typeface="Arial"/>
              </a:rPr>
              <a:t>Chat page of Donator</a:t>
            </a:r>
          </a:p>
        </p:txBody>
      </p:sp>
      <p:sp>
        <p:nvSpPr>
          <p:cNvPr id="48" name="TextBox 4">
            <a:extLst>
              <a:ext uri="{FF2B5EF4-FFF2-40B4-BE49-F238E27FC236}">
                <a16:creationId xmlns:a16="http://schemas.microsoft.com/office/drawing/2014/main" id="{650394AD-8FB4-588E-BCBD-D83AF5978F91}"/>
              </a:ext>
            </a:extLst>
          </p:cNvPr>
          <p:cNvSpPr txBox="1"/>
          <p:nvPr/>
        </p:nvSpPr>
        <p:spPr>
          <a:xfrm>
            <a:off x="1457094" y="1406410"/>
            <a:ext cx="1855896" cy="43088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100" dirty="0">
                <a:cs typeface="Arial"/>
              </a:rPr>
              <a:t>Complete and close Donation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C42630D-5E67-868F-E176-6C2673E17D7D}"/>
              </a:ext>
            </a:extLst>
          </p:cNvPr>
          <p:cNvCxnSpPr>
            <a:cxnSpLocks/>
            <a:stCxn id="48" idx="0"/>
          </p:cNvCxnSpPr>
          <p:nvPr/>
        </p:nvCxnSpPr>
        <p:spPr>
          <a:xfrm flipV="1">
            <a:off x="2385042" y="1092819"/>
            <a:ext cx="0" cy="3135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834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83DE3B9-BA10-690D-B4CB-487F74B91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4592"/>
            <a:ext cx="9144000" cy="482890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A4776A8-D3E4-E88F-ABC1-7234CEBC6A12}"/>
              </a:ext>
            </a:extLst>
          </p:cNvPr>
          <p:cNvSpPr/>
          <p:nvPr/>
        </p:nvSpPr>
        <p:spPr>
          <a:xfrm>
            <a:off x="4433914" y="2280702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dirty="0">
              <a:solidFill>
                <a:srgbClr val="CC0404"/>
              </a:solidFill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7FE9058F-B718-7927-AB24-3EE2C51042CF}"/>
              </a:ext>
            </a:extLst>
          </p:cNvPr>
          <p:cNvSpPr txBox="1"/>
          <p:nvPr/>
        </p:nvSpPr>
        <p:spPr>
          <a:xfrm>
            <a:off x="32852" y="37593"/>
            <a:ext cx="4330201" cy="276999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200" b="1" dirty="0">
                <a:cs typeface="Arial"/>
              </a:rPr>
              <a:t>View Profile Page </a:t>
            </a:r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8D4BCE81-D95F-FDF3-EA0D-86B541F65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H="1" flipV="1">
            <a:off x="0" y="314591"/>
            <a:ext cx="9144000" cy="482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74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2F7B65-8AA1-27C3-B011-2A7298029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9847"/>
            <a:ext cx="9144000" cy="48208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869F8C3-CE53-EFDC-801D-4478E57B2931}"/>
              </a:ext>
            </a:extLst>
          </p:cNvPr>
          <p:cNvSpPr/>
          <p:nvPr/>
        </p:nvSpPr>
        <p:spPr>
          <a:xfrm>
            <a:off x="4162452" y="2073533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dirty="0">
              <a:solidFill>
                <a:srgbClr val="CC0404"/>
              </a:solidFill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46642397-95D3-B9AC-BEC4-7E0727AC2FD9}"/>
              </a:ext>
            </a:extLst>
          </p:cNvPr>
          <p:cNvSpPr txBox="1"/>
          <p:nvPr/>
        </p:nvSpPr>
        <p:spPr>
          <a:xfrm>
            <a:off x="0" y="22847"/>
            <a:ext cx="4330201" cy="276999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200" b="1" dirty="0">
                <a:cs typeface="Arial"/>
              </a:rPr>
              <a:t>Update Profile Page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960B2261-3BEE-D808-8F6B-CB2106311906}"/>
              </a:ext>
            </a:extLst>
          </p:cNvPr>
          <p:cNvSpPr txBox="1"/>
          <p:nvPr/>
        </p:nvSpPr>
        <p:spPr>
          <a:xfrm>
            <a:off x="6775413" y="1485699"/>
            <a:ext cx="1938340" cy="27699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200" dirty="0">
                <a:cs typeface="Arial"/>
              </a:rPr>
              <a:t>Add new phone number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6D8ACE-3EDA-1CD4-94A6-958EDF6D1E93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425846" y="1624199"/>
            <a:ext cx="34956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1" name="TextBox 4">
            <a:extLst>
              <a:ext uri="{FF2B5EF4-FFF2-40B4-BE49-F238E27FC236}">
                <a16:creationId xmlns:a16="http://schemas.microsoft.com/office/drawing/2014/main" id="{C0363D57-F171-3270-E299-D03F26A00CE6}"/>
              </a:ext>
            </a:extLst>
          </p:cNvPr>
          <p:cNvSpPr txBox="1"/>
          <p:nvPr/>
        </p:nvSpPr>
        <p:spPr>
          <a:xfrm>
            <a:off x="6448149" y="3838861"/>
            <a:ext cx="1822174" cy="30777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/>
              <a:t>Reset Password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DD7CB03-A299-E289-10DA-745610AA2D71}"/>
              </a:ext>
            </a:extLst>
          </p:cNvPr>
          <p:cNvCxnSpPr>
            <a:cxnSpLocks/>
          </p:cNvCxnSpPr>
          <p:nvPr/>
        </p:nvCxnSpPr>
        <p:spPr>
          <a:xfrm flipH="1">
            <a:off x="5985542" y="3992749"/>
            <a:ext cx="44030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6" name="TextBox 2">
            <a:extLst>
              <a:ext uri="{FF2B5EF4-FFF2-40B4-BE49-F238E27FC236}">
                <a16:creationId xmlns:a16="http://schemas.microsoft.com/office/drawing/2014/main" id="{EC4E84C0-BD27-6DA9-52CB-CBE6FF24BFA1}"/>
              </a:ext>
            </a:extLst>
          </p:cNvPr>
          <p:cNvSpPr txBox="1"/>
          <p:nvPr/>
        </p:nvSpPr>
        <p:spPr>
          <a:xfrm>
            <a:off x="6591571" y="1150750"/>
            <a:ext cx="1995490" cy="27699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200" dirty="0">
                <a:cs typeface="Arial"/>
              </a:rPr>
              <a:t>Delete phone number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07289B3-D830-9B77-3C4F-19307D980F49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6079041" y="1288201"/>
            <a:ext cx="512530" cy="10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9" name="TextBox 2">
            <a:extLst>
              <a:ext uri="{FF2B5EF4-FFF2-40B4-BE49-F238E27FC236}">
                <a16:creationId xmlns:a16="http://schemas.microsoft.com/office/drawing/2014/main" id="{3E901524-389E-0513-74B3-5D4AA46BEB7C}"/>
              </a:ext>
            </a:extLst>
          </p:cNvPr>
          <p:cNvSpPr txBox="1"/>
          <p:nvPr/>
        </p:nvSpPr>
        <p:spPr>
          <a:xfrm>
            <a:off x="6928199" y="3042788"/>
            <a:ext cx="1488283" cy="27699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200" dirty="0">
                <a:cs typeface="Arial"/>
              </a:rPr>
              <a:t>Add new address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F5C0C47-46DA-57D1-D0D4-FCD55201B65B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6448149" y="3181288"/>
            <a:ext cx="4800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6" name="TextBox 2">
            <a:extLst>
              <a:ext uri="{FF2B5EF4-FFF2-40B4-BE49-F238E27FC236}">
                <a16:creationId xmlns:a16="http://schemas.microsoft.com/office/drawing/2014/main" id="{1DB818AF-325F-6525-7525-697CFA1F3B21}"/>
              </a:ext>
            </a:extLst>
          </p:cNvPr>
          <p:cNvSpPr txBox="1"/>
          <p:nvPr/>
        </p:nvSpPr>
        <p:spPr>
          <a:xfrm>
            <a:off x="6643922" y="2321134"/>
            <a:ext cx="1995490" cy="27699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1200" dirty="0">
                <a:cs typeface="Arial"/>
              </a:rPr>
              <a:t>Delete address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F663720-A597-203A-6559-73355985D4B7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6079041" y="2459634"/>
            <a:ext cx="56488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65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21" grpId="0" animBg="1"/>
      <p:bldP spid="21" grpId="1" animBg="1"/>
      <p:bldP spid="26" grpId="0" animBg="1"/>
      <p:bldP spid="26" grpId="1" animBg="1"/>
      <p:bldP spid="29" grpId="0" animBg="1"/>
      <p:bldP spid="29" grpId="1" animBg="1"/>
      <p:bldP spid="36" grpId="0" animBg="1"/>
      <p:bldP spid="36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6A7BBAC-DA15-46DA-BB7E-378F3D5B0CA2}"/>
              </a:ext>
            </a:extLst>
          </p:cNvPr>
          <p:cNvSpPr/>
          <p:nvPr/>
        </p:nvSpPr>
        <p:spPr>
          <a:xfrm>
            <a:off x="158547" y="742798"/>
            <a:ext cx="4572000" cy="194001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i="1" u="sng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Non-Functional Requirements</a:t>
            </a:r>
            <a:endParaRPr lang="en-US" sz="18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Aft>
                <a:spcPts val="8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</a:p>
          <a:p>
            <a:pPr>
              <a:spcAft>
                <a:spcPts val="8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1.Portability</a:t>
            </a:r>
          </a:p>
          <a:p>
            <a:pPr>
              <a:spcAft>
                <a:spcPts val="8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2. Usability</a:t>
            </a:r>
          </a:p>
          <a:p>
            <a:pPr>
              <a:spcAft>
                <a:spcPts val="800"/>
              </a:spcAft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E616ED-9D53-46F9-87FD-BA74936741E1}"/>
              </a:ext>
            </a:extLst>
          </p:cNvPr>
          <p:cNvCxnSpPr/>
          <p:nvPr/>
        </p:nvCxnSpPr>
        <p:spPr>
          <a:xfrm>
            <a:off x="4432121" y="645680"/>
            <a:ext cx="0" cy="3480619"/>
          </a:xfrm>
          <a:prstGeom prst="line">
            <a:avLst/>
          </a:prstGeom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CE832E6-1FB5-88E5-9CB2-0B3FBB37FBF4}"/>
              </a:ext>
            </a:extLst>
          </p:cNvPr>
          <p:cNvSpPr txBox="1"/>
          <p:nvPr/>
        </p:nvSpPr>
        <p:spPr>
          <a:xfrm>
            <a:off x="4730547" y="1174711"/>
            <a:ext cx="1787669" cy="11285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noProof="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Arial"/>
              </a:rPr>
              <a:t>. Security</a:t>
            </a:r>
          </a:p>
          <a:p>
            <a:pPr lvl="0">
              <a:spcAft>
                <a:spcPts val="800"/>
              </a:spcAft>
              <a:defRPr/>
            </a:pPr>
            <a:r>
              <a:rPr lang="en-US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4. Authorization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209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FF63D-C809-4E34-AD4E-A98B66DB5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i="1" dirty="0"/>
              <a:t>Stakeholders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107A62-165E-48D6-A404-43E7AB60CA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lvl="0" indent="0">
              <a:buNone/>
            </a:pPr>
            <a:r>
              <a:rPr lang="en-US" sz="1800" b="1" i="1" u="sng" dirty="0"/>
              <a:t>External stakeholder  </a:t>
            </a:r>
            <a:endParaRPr lang="en-US" sz="1800" dirty="0"/>
          </a:p>
          <a:p>
            <a:pPr lvl="0"/>
            <a:r>
              <a:rPr lang="en-US" sz="1800" dirty="0"/>
              <a:t>Customers</a:t>
            </a:r>
            <a:r>
              <a:rPr lang="en-US" sz="1800" b="1" dirty="0"/>
              <a:t> </a:t>
            </a:r>
            <a:endParaRPr lang="en-US" sz="1800" dirty="0"/>
          </a:p>
          <a:p>
            <a:pPr lvl="0"/>
            <a:r>
              <a:rPr lang="en-US" sz="1800" dirty="0"/>
              <a:t>Donators : Hotels ,restaurants ,shops … etc.</a:t>
            </a:r>
          </a:p>
          <a:p>
            <a:pPr lvl="0"/>
            <a:r>
              <a:rPr lang="en-US" sz="1800"/>
              <a:t>Organizations</a:t>
            </a:r>
            <a:r>
              <a:rPr lang="en-US" sz="1800" b="1" u="sng"/>
              <a:t> </a:t>
            </a:r>
            <a:endParaRPr lang="en-US" sz="1800" dirty="0"/>
          </a:p>
          <a:p>
            <a:pPr marL="139700" lvl="0" indent="0">
              <a:buNone/>
            </a:pPr>
            <a:endParaRPr lang="en-US" sz="1800" b="1" u="sng" dirty="0"/>
          </a:p>
          <a:p>
            <a:pPr marL="139700" lvl="0" indent="0">
              <a:buNone/>
            </a:pPr>
            <a:endParaRPr lang="en-US" sz="1800" b="1" u="sng" dirty="0"/>
          </a:p>
          <a:p>
            <a:pPr marL="139700" lvl="0" indent="0">
              <a:buNone/>
            </a:pPr>
            <a:r>
              <a:rPr lang="en-US" sz="1800" b="1" u="sng" dirty="0"/>
              <a:t>Internal stakeholders </a:t>
            </a:r>
            <a:endParaRPr lang="en-US" sz="1800" dirty="0"/>
          </a:p>
          <a:p>
            <a:pPr lvl="0"/>
            <a:r>
              <a:rPr lang="en-US" sz="1800" dirty="0"/>
              <a:t>Project team(students) </a:t>
            </a:r>
          </a:p>
          <a:p>
            <a:pPr lvl="0"/>
            <a:r>
              <a:rPr lang="en-US" sz="1800" dirty="0"/>
              <a:t>Project Manager (supervisor)</a:t>
            </a:r>
            <a:r>
              <a:rPr lang="en-US" sz="1800" b="1" u="sng" dirty="0"/>
              <a:t> 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90418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0" name="Google Shape;760;p95"/>
          <p:cNvCxnSpPr/>
          <p:nvPr/>
        </p:nvCxnSpPr>
        <p:spPr>
          <a:xfrm>
            <a:off x="4248450" y="12750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B3E5F03-7735-8398-731A-D70B93BAE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102" y="0"/>
            <a:ext cx="530054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1818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BE03990-A9B9-594D-9202-FD982D729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212" y="657225"/>
            <a:ext cx="6505575" cy="38290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853" y="0"/>
            <a:ext cx="6656294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853" y="0"/>
            <a:ext cx="665629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2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diagram of a flowchart&#10;&#10;Description automatically generated">
            <a:extLst>
              <a:ext uri="{FF2B5EF4-FFF2-40B4-BE49-F238E27FC236}">
                <a16:creationId xmlns:a16="http://schemas.microsoft.com/office/drawing/2014/main" id="{F031A9E4-A244-58E1-CB70-E7F24F63B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537" y="0"/>
            <a:ext cx="56499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30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00"/>
          <p:cNvSpPr txBox="1">
            <a:spLocks noGrp="1"/>
          </p:cNvSpPr>
          <p:nvPr>
            <p:ph type="title" idx="4294967295"/>
          </p:nvPr>
        </p:nvSpPr>
        <p:spPr>
          <a:xfrm>
            <a:off x="892175" y="1107281"/>
            <a:ext cx="7359650" cy="3028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ea typeface="Calibri" panose="020F0502020204030204" pitchFamily="34" charset="0"/>
              </a:rPr>
              <a:t>A drastic increase can be seen in food waste. and this is considered a global problem, as there are millions of tons of food leftover from food businesses, this leftover is wasted and turned into garbage, and no one has benefit from it. As a result, there is a need to develop a solution that can reduce food wastage, contribute in providing food for the needy, and reduce the percentage of the hungry. </a:t>
            </a:r>
            <a:r>
              <a:rPr lang="en-US" sz="1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We aim to help in solving this problem with a website that implement a food waste management system to connect the NGOs with food businesses.</a:t>
            </a:r>
            <a:br>
              <a:rPr lang="en-US" sz="1400" dirty="0">
                <a:effectLst/>
                <a:ea typeface="Times New Roman" panose="02020603050405020304" pitchFamily="18" charset="0"/>
              </a:rPr>
            </a:br>
            <a:endParaRPr lang="en-US" sz="1800" b="0" dirty="0"/>
          </a:p>
        </p:txBody>
      </p:sp>
      <p:cxnSp>
        <p:nvCxnSpPr>
          <p:cNvPr id="882" name="Google Shape;882;p100"/>
          <p:cNvCxnSpPr/>
          <p:nvPr/>
        </p:nvCxnSpPr>
        <p:spPr>
          <a:xfrm>
            <a:off x="4122856" y="90838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463;p67">
            <a:extLst>
              <a:ext uri="{FF2B5EF4-FFF2-40B4-BE49-F238E27FC236}">
                <a16:creationId xmlns:a16="http://schemas.microsoft.com/office/drawing/2014/main" id="{B2FB1402-8C60-401F-8AA0-9A003C11F5CA}"/>
              </a:ext>
            </a:extLst>
          </p:cNvPr>
          <p:cNvSpPr txBox="1">
            <a:spLocks/>
          </p:cNvSpPr>
          <p:nvPr/>
        </p:nvSpPr>
        <p:spPr>
          <a:xfrm>
            <a:off x="3146697" y="274455"/>
            <a:ext cx="2599417" cy="53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Julius Sans One"/>
                <a:cs typeface="Arial" panose="020B0604020202020204" pitchFamily="34" charset="0"/>
                <a:sym typeface="Julius Sans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lius Sans One"/>
              <a:buNone/>
              <a:defRPr sz="3000" b="1" i="0" u="none" strike="noStrike" cap="none">
                <a:solidFill>
                  <a:schemeClr val="dk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>
            <a:pPr algn="r"/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8646714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diagram of a company&#10;&#10;Description automatically generated">
            <a:extLst>
              <a:ext uri="{FF2B5EF4-FFF2-40B4-BE49-F238E27FC236}">
                <a16:creationId xmlns:a16="http://schemas.microsoft.com/office/drawing/2014/main" id="{8CA45361-5264-C901-03FE-9F399BE9B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573" y="0"/>
            <a:ext cx="6797489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0099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860" y="0"/>
            <a:ext cx="69806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749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85"/>
          <p:cNvSpPr txBox="1">
            <a:spLocks noGrp="1"/>
          </p:cNvSpPr>
          <p:nvPr>
            <p:ph type="title" idx="4294967295"/>
          </p:nvPr>
        </p:nvSpPr>
        <p:spPr>
          <a:xfrm flipH="1">
            <a:off x="-571500" y="2406650"/>
            <a:ext cx="5502275" cy="4635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Time Plan</a:t>
            </a:r>
            <a:endParaRPr dirty="0"/>
          </a:p>
        </p:txBody>
      </p:sp>
      <p:sp>
        <p:nvSpPr>
          <p:cNvPr id="654" name="Google Shape;654;p85"/>
          <p:cNvSpPr txBox="1">
            <a:spLocks noGrp="1"/>
          </p:cNvSpPr>
          <p:nvPr>
            <p:ph type="title" idx="4294967295"/>
          </p:nvPr>
        </p:nvSpPr>
        <p:spPr>
          <a:xfrm flipH="1">
            <a:off x="0" y="1533525"/>
            <a:ext cx="3057525" cy="8731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656" name="Google Shape;656;p85"/>
          <p:cNvCxnSpPr/>
          <p:nvPr/>
        </p:nvCxnSpPr>
        <p:spPr>
          <a:xfrm>
            <a:off x="1205212" y="2324665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92939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Tasks fulfilled in previous 4 months </a:t>
            </a:r>
            <a:endParaRPr sz="2800" dirty="0"/>
          </a:p>
        </p:txBody>
      </p:sp>
      <p:sp>
        <p:nvSpPr>
          <p:cNvPr id="572" name="Google Shape;572;p77"/>
          <p:cNvSpPr txBox="1">
            <a:spLocks noGrp="1"/>
          </p:cNvSpPr>
          <p:nvPr>
            <p:ph type="title" idx="4294967295"/>
          </p:nvPr>
        </p:nvSpPr>
        <p:spPr>
          <a:xfrm>
            <a:off x="1105070" y="4043868"/>
            <a:ext cx="647700" cy="441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</a:t>
            </a:r>
            <a:endParaRPr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3" name="Google Shape;573;p77"/>
          <p:cNvSpPr txBox="1">
            <a:spLocks noGrp="1"/>
          </p:cNvSpPr>
          <p:nvPr>
            <p:ph type="subTitle" idx="4294967295"/>
          </p:nvPr>
        </p:nvSpPr>
        <p:spPr>
          <a:xfrm>
            <a:off x="1105070" y="3360841"/>
            <a:ext cx="2319338" cy="4841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Started learning new technologies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5" name="Google Shape;565;p77"/>
          <p:cNvCxnSpPr/>
          <p:nvPr/>
        </p:nvCxnSpPr>
        <p:spPr>
          <a:xfrm>
            <a:off x="4248450" y="12750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6" name="Google Shape;566;p77"/>
          <p:cNvSpPr/>
          <p:nvPr/>
        </p:nvSpPr>
        <p:spPr>
          <a:xfrm>
            <a:off x="1428920" y="3075221"/>
            <a:ext cx="2571000" cy="10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77"/>
          <p:cNvSpPr/>
          <p:nvPr/>
        </p:nvSpPr>
        <p:spPr>
          <a:xfrm>
            <a:off x="3999920" y="3080121"/>
            <a:ext cx="2571000" cy="10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77"/>
          <p:cNvSpPr/>
          <p:nvPr/>
        </p:nvSpPr>
        <p:spPr>
          <a:xfrm>
            <a:off x="6573000" y="3082458"/>
            <a:ext cx="2571000" cy="10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71" name="Google Shape;571;p77"/>
          <p:cNvCxnSpPr/>
          <p:nvPr/>
        </p:nvCxnSpPr>
        <p:spPr>
          <a:xfrm rot="10800000">
            <a:off x="3656037" y="3105091"/>
            <a:ext cx="0" cy="929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574" name="Google Shape;574;p77"/>
          <p:cNvCxnSpPr/>
          <p:nvPr/>
        </p:nvCxnSpPr>
        <p:spPr>
          <a:xfrm rot="10800000">
            <a:off x="7264050" y="2254721"/>
            <a:ext cx="0" cy="929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" name="Google Shape;589;p78">
            <a:extLst>
              <a:ext uri="{FF2B5EF4-FFF2-40B4-BE49-F238E27FC236}">
                <a16:creationId xmlns:a16="http://schemas.microsoft.com/office/drawing/2014/main" id="{737D678E-1571-4DCA-B62B-B5899D126BFE}"/>
              </a:ext>
            </a:extLst>
          </p:cNvPr>
          <p:cNvCxnSpPr/>
          <p:nvPr/>
        </p:nvCxnSpPr>
        <p:spPr>
          <a:xfrm rot="10800000">
            <a:off x="5229891" y="2200421"/>
            <a:ext cx="0" cy="929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3" name="Google Shape;571;p77">
            <a:extLst>
              <a:ext uri="{FF2B5EF4-FFF2-40B4-BE49-F238E27FC236}">
                <a16:creationId xmlns:a16="http://schemas.microsoft.com/office/drawing/2014/main" id="{7CEDB255-D7FB-7639-CED4-BB1FCE8D8949}"/>
              </a:ext>
            </a:extLst>
          </p:cNvPr>
          <p:cNvCxnSpPr/>
          <p:nvPr/>
        </p:nvCxnSpPr>
        <p:spPr>
          <a:xfrm rot="10800000">
            <a:off x="1428920" y="3183821"/>
            <a:ext cx="0" cy="929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44CA43E-6145-7386-1043-1937ADDB8078}"/>
              </a:ext>
            </a:extLst>
          </p:cNvPr>
          <p:cNvSpPr txBox="1"/>
          <p:nvPr/>
        </p:nvSpPr>
        <p:spPr>
          <a:xfrm>
            <a:off x="3331925" y="4119124"/>
            <a:ext cx="6482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2700"/>
              <a:buFont typeface="Julius Sans One"/>
              <a:buNone/>
              <a:tabLst/>
              <a:defRPr/>
            </a:pPr>
            <a:r>
              <a:rPr lang="en-US" sz="1600" b="1" dirty="0">
                <a:solidFill>
                  <a:srgbClr val="383838"/>
                </a:solidFill>
                <a:latin typeface="Arial" panose="020B0604020202020204" pitchFamily="34" charset="0"/>
                <a:cs typeface="Arial" panose="020B0604020202020204" pitchFamily="34" charset="0"/>
                <a:sym typeface="Julius Sans One"/>
              </a:rPr>
              <a:t>APR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383838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Julius Sans On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94F466-1512-6681-287D-21688FC43285}"/>
              </a:ext>
            </a:extLst>
          </p:cNvPr>
          <p:cNvSpPr txBox="1"/>
          <p:nvPr/>
        </p:nvSpPr>
        <p:spPr>
          <a:xfrm>
            <a:off x="6901569" y="1828555"/>
            <a:ext cx="6482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2700"/>
              <a:buFont typeface="Julius Sans One"/>
              <a:buNone/>
              <a:tabLst/>
              <a:defRPr/>
            </a:pPr>
            <a:r>
              <a:rPr lang="en-US" sz="1600" b="1" dirty="0">
                <a:solidFill>
                  <a:srgbClr val="383838"/>
                </a:solidFill>
                <a:latin typeface="Arial" panose="020B0604020202020204" pitchFamily="34" charset="0"/>
                <a:cs typeface="Arial" panose="020B0604020202020204" pitchFamily="34" charset="0"/>
                <a:sym typeface="Julius Sans One"/>
              </a:rPr>
              <a:t>JUN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383838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Julius Sans On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9CE7BF-8461-B97D-03FC-F7D0801334C7}"/>
              </a:ext>
            </a:extLst>
          </p:cNvPr>
          <p:cNvSpPr txBox="1"/>
          <p:nvPr/>
        </p:nvSpPr>
        <p:spPr>
          <a:xfrm>
            <a:off x="4905780" y="1828180"/>
            <a:ext cx="6482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2700"/>
              <a:buFont typeface="Julius Sans One"/>
              <a:buNone/>
              <a:tabLst/>
              <a:defRPr/>
            </a:pPr>
            <a:r>
              <a:rPr lang="en-US" sz="1600" b="1" dirty="0">
                <a:solidFill>
                  <a:srgbClr val="383838"/>
                </a:solidFill>
                <a:latin typeface="Arial" panose="020B0604020202020204" pitchFamily="34" charset="0"/>
                <a:cs typeface="Arial" panose="020B0604020202020204" pitchFamily="34" charset="0"/>
                <a:sym typeface="Julius Sans One"/>
              </a:rPr>
              <a:t>MAY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383838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Julius Sans One"/>
            </a:endParaRPr>
          </a:p>
        </p:txBody>
      </p:sp>
      <p:sp>
        <p:nvSpPr>
          <p:cNvPr id="4" name="Google Shape;573;p77">
            <a:extLst>
              <a:ext uri="{FF2B5EF4-FFF2-40B4-BE49-F238E27FC236}">
                <a16:creationId xmlns:a16="http://schemas.microsoft.com/office/drawing/2014/main" id="{D00EC4C5-A38B-30E6-5B0B-AEE4C25E2C41}"/>
              </a:ext>
            </a:extLst>
          </p:cNvPr>
          <p:cNvSpPr txBox="1">
            <a:spLocks/>
          </p:cNvSpPr>
          <p:nvPr/>
        </p:nvSpPr>
        <p:spPr>
          <a:xfrm>
            <a:off x="3718837" y="3208548"/>
            <a:ext cx="2202755" cy="722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Questrial"/>
              <a:buChar char="■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indent="0">
              <a:spcAft>
                <a:spcPts val="1600"/>
              </a:spcAft>
              <a:buFont typeface="Questrial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Started Implementing</a:t>
            </a:r>
          </a:p>
        </p:txBody>
      </p:sp>
      <p:sp>
        <p:nvSpPr>
          <p:cNvPr id="8" name="Google Shape;573;p77">
            <a:extLst>
              <a:ext uri="{FF2B5EF4-FFF2-40B4-BE49-F238E27FC236}">
                <a16:creationId xmlns:a16="http://schemas.microsoft.com/office/drawing/2014/main" id="{D953AE29-036C-5044-00FD-50E1DC871556}"/>
              </a:ext>
            </a:extLst>
          </p:cNvPr>
          <p:cNvSpPr txBox="1">
            <a:spLocks/>
          </p:cNvSpPr>
          <p:nvPr/>
        </p:nvSpPr>
        <p:spPr>
          <a:xfrm>
            <a:off x="5229891" y="2358950"/>
            <a:ext cx="2319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Questrial"/>
              <a:buChar char="■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indent="0">
              <a:spcAft>
                <a:spcPts val="1600"/>
              </a:spcAft>
              <a:buFont typeface="Questrial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Continued Implementing</a:t>
            </a:r>
          </a:p>
        </p:txBody>
      </p:sp>
      <p:sp>
        <p:nvSpPr>
          <p:cNvPr id="9" name="Google Shape;573;p77">
            <a:extLst>
              <a:ext uri="{FF2B5EF4-FFF2-40B4-BE49-F238E27FC236}">
                <a16:creationId xmlns:a16="http://schemas.microsoft.com/office/drawing/2014/main" id="{BE9256EE-893B-AC70-8719-FB00FB8E0333}"/>
              </a:ext>
            </a:extLst>
          </p:cNvPr>
          <p:cNvSpPr txBox="1">
            <a:spLocks/>
          </p:cNvSpPr>
          <p:nvPr/>
        </p:nvSpPr>
        <p:spPr>
          <a:xfrm>
            <a:off x="7264050" y="2329350"/>
            <a:ext cx="2319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Questrial"/>
              <a:buChar char="■"/>
              <a:defRPr sz="1400" b="0" i="0" u="none" strike="noStrike" cap="none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marL="0" indent="0">
              <a:spcAft>
                <a:spcPts val="1600"/>
              </a:spcAft>
              <a:buFont typeface="Questrial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Documentation change , Testing and verification.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85"/>
          <p:cNvSpPr txBox="1">
            <a:spLocks noGrp="1"/>
          </p:cNvSpPr>
          <p:nvPr>
            <p:ph type="title" idx="4294967295"/>
          </p:nvPr>
        </p:nvSpPr>
        <p:spPr>
          <a:xfrm flipH="1">
            <a:off x="-428625" y="2406650"/>
            <a:ext cx="5502275" cy="4635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654" name="Google Shape;654;p85"/>
          <p:cNvSpPr txBox="1">
            <a:spLocks noGrp="1"/>
          </p:cNvSpPr>
          <p:nvPr>
            <p:ph type="title" idx="4294967295"/>
          </p:nvPr>
        </p:nvSpPr>
        <p:spPr>
          <a:xfrm flipH="1">
            <a:off x="0" y="1533525"/>
            <a:ext cx="3057525" cy="8731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cxnSp>
        <p:nvCxnSpPr>
          <p:cNvPr id="656" name="Google Shape;656;p85"/>
          <p:cNvCxnSpPr/>
          <p:nvPr/>
        </p:nvCxnSpPr>
        <p:spPr>
          <a:xfrm>
            <a:off x="1240931" y="2317521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902849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p1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1925" name="Google Shape;1925;p12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b="1" dirty="0"/>
              <a:t>Food wastage </a:t>
            </a:r>
            <a:r>
              <a:rPr lang="en-US" sz="1600" dirty="0"/>
              <a:t>is a global issue with significant environmental and economic impacts. Reducing food wastage is an important part of creating a more sustainable food system, and has several benefits, including reduced greenhouse gas emissions, improved food security, and improved public health.</a:t>
            </a:r>
          </a:p>
          <a:p>
            <a:pPr marL="139700" indent="0">
              <a:buNone/>
            </a:pPr>
            <a:endParaRPr lang="en-US" sz="1600" dirty="0"/>
          </a:p>
          <a:p>
            <a:r>
              <a:rPr lang="en-US" sz="1600" b="1" dirty="0"/>
              <a:t>Wasteless application </a:t>
            </a:r>
            <a:r>
              <a:rPr lang="en-US" sz="1600" dirty="0"/>
              <a:t>can help in reducing food waste by connecting the donators (hotels, restaurants, shops, etc..) with the NGOs that would distribute this food to the needy.</a:t>
            </a:r>
          </a:p>
        </p:txBody>
      </p:sp>
      <p:cxnSp>
        <p:nvCxnSpPr>
          <p:cNvPr id="1927" name="Google Shape;1927;p129"/>
          <p:cNvCxnSpPr/>
          <p:nvPr/>
        </p:nvCxnSpPr>
        <p:spPr>
          <a:xfrm>
            <a:off x="814975" y="1263460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122"/>
          <p:cNvSpPr txBox="1">
            <a:spLocks noGrp="1"/>
          </p:cNvSpPr>
          <p:nvPr>
            <p:ph type="subTitle" idx="1"/>
          </p:nvPr>
        </p:nvSpPr>
        <p:spPr>
          <a:xfrm>
            <a:off x="330860" y="1166856"/>
            <a:ext cx="8482279" cy="22478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1-</a:t>
            </a:r>
            <a:r>
              <a:rPr lang="en-US" sz="1800" u="sng" dirty="0">
                <a:solidFill>
                  <a:schemeClr val="accent1"/>
                </a:solidFill>
                <a:latin typeface="+mn-lt"/>
              </a:rPr>
              <a:t>https://www.ucdavis.edu/food/news/why-is-one-third-our-food-wasted-worldwide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2-</a:t>
            </a:r>
            <a:r>
              <a:rPr lang="en-US" sz="1800" dirty="0">
                <a:solidFill>
                  <a:schemeClr val="accent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https://www.wfp.org/fight-famine</a:t>
            </a:r>
            <a:endParaRPr lang="en-US" sz="1800" dirty="0">
              <a:solidFill>
                <a:schemeClr val="accent1"/>
              </a:solidFill>
              <a:effectLst/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3-</a:t>
            </a:r>
            <a:r>
              <a:rPr lang="en-US" sz="1800" u="sng" dirty="0">
                <a:solidFill>
                  <a:schemeClr val="accent1"/>
                </a:solidFill>
                <a:latin typeface="+mn-lt"/>
                <a:cs typeface="Calibri" panose="020F0502020204030204" pitchFamily="34" charset="0"/>
              </a:rPr>
              <a:t>https://www.epa.gov/international-cooperation/international-efforts-wasted-food-recovery</a:t>
            </a:r>
            <a:endParaRPr lang="en-US" sz="1800" u="sng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482" name="Google Shape;1482;p122"/>
          <p:cNvSpPr txBox="1">
            <a:spLocks noGrp="1"/>
          </p:cNvSpPr>
          <p:nvPr>
            <p:ph type="title"/>
          </p:nvPr>
        </p:nvSpPr>
        <p:spPr>
          <a:xfrm>
            <a:off x="554565" y="0"/>
            <a:ext cx="7877708" cy="11668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 dirty="0"/>
              <a:t>References</a:t>
            </a:r>
            <a:endParaRPr sz="3600" u="sng" dirty="0"/>
          </a:p>
        </p:txBody>
      </p:sp>
    </p:spTree>
    <p:extLst>
      <p:ext uri="{BB962C8B-B14F-4D97-AF65-F5344CB8AC3E}">
        <p14:creationId xmlns:p14="http://schemas.microsoft.com/office/powerpoint/2010/main" val="38594470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122"/>
          <p:cNvSpPr txBox="1">
            <a:spLocks noGrp="1"/>
          </p:cNvSpPr>
          <p:nvPr>
            <p:ph type="subTitle" idx="1"/>
          </p:nvPr>
        </p:nvSpPr>
        <p:spPr>
          <a:xfrm>
            <a:off x="1772458" y="3451384"/>
            <a:ext cx="5599083" cy="4348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Do you have any questions?</a:t>
            </a:r>
            <a:endParaRPr sz="1600" dirty="0"/>
          </a:p>
        </p:txBody>
      </p:sp>
      <p:sp>
        <p:nvSpPr>
          <p:cNvPr id="1482" name="Google Shape;1482;p122"/>
          <p:cNvSpPr txBox="1">
            <a:spLocks noGrp="1"/>
          </p:cNvSpPr>
          <p:nvPr>
            <p:ph type="title"/>
          </p:nvPr>
        </p:nvSpPr>
        <p:spPr>
          <a:xfrm>
            <a:off x="633146" y="1988322"/>
            <a:ext cx="7877708" cy="11668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Thanks</a:t>
            </a:r>
            <a:endParaRPr sz="8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0"/>
          <p:cNvSpPr txBox="1">
            <a:spLocks noGrp="1"/>
          </p:cNvSpPr>
          <p:nvPr>
            <p:ph type="title"/>
          </p:nvPr>
        </p:nvSpPr>
        <p:spPr>
          <a:xfrm>
            <a:off x="5690650" y="1720927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significance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89" name="Google Shape;489;p70"/>
          <p:cNvSpPr txBox="1">
            <a:spLocks noGrp="1"/>
          </p:cNvSpPr>
          <p:nvPr>
            <p:ph type="title" idx="2"/>
          </p:nvPr>
        </p:nvSpPr>
        <p:spPr>
          <a:xfrm>
            <a:off x="4813198" y="1158141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90" name="Google Shape;490;p70"/>
          <p:cNvSpPr txBox="1">
            <a:spLocks noGrp="1"/>
          </p:cNvSpPr>
          <p:nvPr>
            <p:ph type="title" idx="3"/>
          </p:nvPr>
        </p:nvSpPr>
        <p:spPr>
          <a:xfrm>
            <a:off x="4810771" y="1738327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93" name="Google Shape;493;p70"/>
          <p:cNvSpPr txBox="1">
            <a:spLocks noGrp="1"/>
          </p:cNvSpPr>
          <p:nvPr>
            <p:ph type="title" idx="4"/>
          </p:nvPr>
        </p:nvSpPr>
        <p:spPr>
          <a:xfrm>
            <a:off x="5690650" y="2897473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Time Plan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86" name="Google Shape;486;p70"/>
          <p:cNvSpPr txBox="1">
            <a:spLocks noGrp="1"/>
          </p:cNvSpPr>
          <p:nvPr>
            <p:ph type="title" idx="5"/>
          </p:nvPr>
        </p:nvSpPr>
        <p:spPr>
          <a:xfrm>
            <a:off x="5690650" y="1140741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</a:t>
            </a:r>
            <a:r>
              <a:rPr lang="en-US" dirty="0"/>
              <a:t>oject Idea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91" name="Google Shape;491;p70"/>
          <p:cNvSpPr txBox="1">
            <a:spLocks noGrp="1"/>
          </p:cNvSpPr>
          <p:nvPr>
            <p:ph type="title" idx="6"/>
          </p:nvPr>
        </p:nvSpPr>
        <p:spPr>
          <a:xfrm>
            <a:off x="5690650" y="2317900"/>
            <a:ext cx="3193800" cy="3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specifications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95" name="Google Shape;495;p70"/>
          <p:cNvSpPr txBox="1">
            <a:spLocks noGrp="1"/>
          </p:cNvSpPr>
          <p:nvPr>
            <p:ph type="title" idx="7"/>
          </p:nvPr>
        </p:nvSpPr>
        <p:spPr>
          <a:xfrm>
            <a:off x="4810771" y="2317900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96" name="Google Shape;496;p70"/>
          <p:cNvSpPr txBox="1">
            <a:spLocks noGrp="1"/>
          </p:cNvSpPr>
          <p:nvPr>
            <p:ph type="title" idx="8"/>
          </p:nvPr>
        </p:nvSpPr>
        <p:spPr>
          <a:xfrm>
            <a:off x="4810771" y="2897473"/>
            <a:ext cx="684600" cy="2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84" name="Google Shape;484;p70"/>
          <p:cNvSpPr txBox="1">
            <a:spLocks noGrp="1"/>
          </p:cNvSpPr>
          <p:nvPr>
            <p:ph type="title" idx="15"/>
          </p:nvPr>
        </p:nvSpPr>
        <p:spPr>
          <a:xfrm>
            <a:off x="1296077" y="2198800"/>
            <a:ext cx="34164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lt1"/>
                </a:solidFill>
              </a:rPr>
              <a:t>Agenda</a:t>
            </a:r>
            <a:endParaRPr b="1" dirty="0">
              <a:solidFill>
                <a:schemeClr val="lt1"/>
              </a:solidFill>
            </a:endParaRPr>
          </a:p>
        </p:txBody>
      </p:sp>
      <p:cxnSp>
        <p:nvCxnSpPr>
          <p:cNvPr id="497" name="Google Shape;497;p70"/>
          <p:cNvCxnSpPr/>
          <p:nvPr/>
        </p:nvCxnSpPr>
        <p:spPr>
          <a:xfrm>
            <a:off x="1769643" y="2896401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5DEBB7F-D73A-5F22-8D5B-359033643562}"/>
              </a:ext>
            </a:extLst>
          </p:cNvPr>
          <p:cNvSpPr txBox="1"/>
          <p:nvPr/>
        </p:nvSpPr>
        <p:spPr>
          <a:xfrm>
            <a:off x="4712477" y="3477046"/>
            <a:ext cx="782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" sz="1800" b="1" dirty="0"/>
              <a:t>05</a:t>
            </a:r>
            <a:endParaRPr lang="en-US" sz="1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6A9ABB-ABB5-E912-D2AF-E2FA8360E6FD}"/>
              </a:ext>
            </a:extLst>
          </p:cNvPr>
          <p:cNvSpPr txBox="1"/>
          <p:nvPr/>
        </p:nvSpPr>
        <p:spPr>
          <a:xfrm>
            <a:off x="5690650" y="3492894"/>
            <a:ext cx="15180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Conclusion</a:t>
            </a:r>
            <a:endParaRPr lang="en-US" sz="1800" b="1" dirty="0">
              <a:solidFill>
                <a:schemeClr val="dk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9D0C80D-9A5B-17B6-1FD8-68E95F7001E7}"/>
              </a:ext>
            </a:extLst>
          </p:cNvPr>
          <p:cNvCxnSpPr/>
          <p:nvPr/>
        </p:nvCxnSpPr>
        <p:spPr>
          <a:xfrm>
            <a:off x="4036756" y="966025"/>
            <a:ext cx="0" cy="302895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85"/>
          <p:cNvSpPr txBox="1">
            <a:spLocks noGrp="1"/>
          </p:cNvSpPr>
          <p:nvPr>
            <p:ph type="title" idx="4294967295"/>
          </p:nvPr>
        </p:nvSpPr>
        <p:spPr>
          <a:xfrm flipH="1">
            <a:off x="-407194" y="2406650"/>
            <a:ext cx="5502275" cy="4635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Idea</a:t>
            </a:r>
            <a:endParaRPr dirty="0"/>
          </a:p>
        </p:txBody>
      </p:sp>
      <p:sp>
        <p:nvSpPr>
          <p:cNvPr id="654" name="Google Shape;654;p85"/>
          <p:cNvSpPr txBox="1">
            <a:spLocks noGrp="1"/>
          </p:cNvSpPr>
          <p:nvPr>
            <p:ph type="title" idx="4294967295"/>
          </p:nvPr>
        </p:nvSpPr>
        <p:spPr>
          <a:xfrm flipH="1">
            <a:off x="0" y="1533525"/>
            <a:ext cx="3057525" cy="8731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656" name="Google Shape;656;p85"/>
          <p:cNvCxnSpPr/>
          <p:nvPr/>
        </p:nvCxnSpPr>
        <p:spPr>
          <a:xfrm>
            <a:off x="1205212" y="2310377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8"/>
          <p:cNvSpPr txBox="1">
            <a:spLocks noGrp="1"/>
          </p:cNvSpPr>
          <p:nvPr>
            <p:ph type="title"/>
          </p:nvPr>
        </p:nvSpPr>
        <p:spPr>
          <a:xfrm>
            <a:off x="1178794" y="150021"/>
            <a:ext cx="5768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</a:rPr>
              <a:t>Project idea</a:t>
            </a:r>
            <a:endParaRPr b="1" dirty="0">
              <a:solidFill>
                <a:schemeClr val="dk1"/>
              </a:solidFill>
            </a:endParaRPr>
          </a:p>
        </p:txBody>
      </p:sp>
      <p:sp>
        <p:nvSpPr>
          <p:cNvPr id="471" name="Google Shape;471;p68"/>
          <p:cNvSpPr txBox="1">
            <a:spLocks noGrp="1"/>
          </p:cNvSpPr>
          <p:nvPr>
            <p:ph type="body" idx="1"/>
          </p:nvPr>
        </p:nvSpPr>
        <p:spPr>
          <a:xfrm>
            <a:off x="734655" y="725902"/>
            <a:ext cx="7923570" cy="40150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600" dirty="0"/>
              <a:t>Wasteless is a </a:t>
            </a:r>
            <a:r>
              <a:rPr lang="en-US" sz="1600" b="1" dirty="0"/>
              <a:t>medium channel (intermediary) </a:t>
            </a:r>
            <a:r>
              <a:rPr lang="en-US" sz="1600" dirty="0"/>
              <a:t>to direct all the food wasted in restaurants, hotels, etc., to the right charities to give it to needy people.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285750" indent="-285750"/>
            <a:r>
              <a:rPr lang="en-US" sz="1600" u="none" dirty="0">
                <a:solidFill>
                  <a:schemeClr val="dk1"/>
                </a:solidFill>
                <a:ea typeface="Didact Gothic"/>
                <a:sym typeface="Didact Gothic"/>
              </a:rPr>
              <a:t>Wasteless can assist </a:t>
            </a:r>
            <a:r>
              <a:rPr lang="en-US" sz="1600" b="1" u="none" dirty="0">
                <a:solidFill>
                  <a:schemeClr val="dk1"/>
                </a:solidFill>
                <a:ea typeface="Didact Gothic"/>
                <a:sym typeface="Didact Gothic"/>
              </a:rPr>
              <a:t>in collecting the leftover food </a:t>
            </a:r>
            <a:r>
              <a:rPr lang="en-US" sz="1600" u="none" dirty="0">
                <a:solidFill>
                  <a:schemeClr val="dk1"/>
                </a:solidFill>
                <a:ea typeface="Didact Gothic"/>
                <a:sym typeface="Didact Gothic"/>
              </a:rPr>
              <a:t>from donators (hotels/restaurants) to distribute among those in need. </a:t>
            </a:r>
          </a:p>
          <a:p>
            <a:pPr marL="285750" indent="-285750"/>
            <a:endParaRPr lang="en-US" sz="1600" u="none" dirty="0">
              <a:solidFill>
                <a:schemeClr val="dk1"/>
              </a:solidFill>
              <a:ea typeface="Didact Gothic"/>
              <a:sym typeface="Didact Gothic"/>
            </a:endParaRPr>
          </a:p>
          <a:p>
            <a:pPr marL="285750" indent="-285750"/>
            <a:r>
              <a:rPr lang="en-US" sz="1600" u="none" dirty="0">
                <a:solidFill>
                  <a:schemeClr val="dk1"/>
                </a:solidFill>
                <a:ea typeface="Didact Gothic"/>
                <a:sym typeface="Didact Gothic"/>
              </a:rPr>
              <a:t>NGOs that are </a:t>
            </a:r>
            <a:r>
              <a:rPr lang="en-US" sz="1600" b="1" u="none" dirty="0">
                <a:solidFill>
                  <a:schemeClr val="dk1"/>
                </a:solidFill>
                <a:ea typeface="Didact Gothic"/>
                <a:sym typeface="Didact Gothic"/>
              </a:rPr>
              <a:t>helping poor communities to battle against starvation </a:t>
            </a:r>
            <a:r>
              <a:rPr lang="en-US" sz="1600" u="none" dirty="0">
                <a:solidFill>
                  <a:schemeClr val="dk1"/>
                </a:solidFill>
                <a:ea typeface="Didact Gothic"/>
                <a:sym typeface="Didact Gothic"/>
              </a:rPr>
              <a:t>can accept a donation of extra food from </a:t>
            </a:r>
            <a:r>
              <a:rPr lang="en-US" sz="1600" dirty="0">
                <a:ea typeface="Didact Gothic"/>
                <a:sym typeface="Didact Gothic"/>
              </a:rPr>
              <a:t>donator</a:t>
            </a:r>
            <a:r>
              <a:rPr lang="en-US" sz="1600" u="none" dirty="0">
                <a:solidFill>
                  <a:schemeClr val="dk1"/>
                </a:solidFill>
                <a:ea typeface="Didact Gothic"/>
                <a:sym typeface="Didact Gothic"/>
              </a:rPr>
              <a:t> through this web application. </a:t>
            </a:r>
          </a:p>
          <a:p>
            <a:pPr marL="285750" indent="-285750"/>
            <a:endParaRPr lang="en-US" sz="1600" u="none" dirty="0">
              <a:solidFill>
                <a:schemeClr val="dk1"/>
              </a:solidFill>
              <a:ea typeface="Didact Gothic"/>
              <a:sym typeface="Didact Gothic"/>
            </a:endParaRPr>
          </a:p>
          <a:p>
            <a:pPr marL="285750" indent="-285750"/>
            <a:r>
              <a:rPr lang="en-US" sz="1600" dirty="0"/>
              <a:t>Once donation</a:t>
            </a:r>
            <a:r>
              <a:rPr lang="en-US" sz="1600" u="none" dirty="0">
                <a:solidFill>
                  <a:schemeClr val="dk1"/>
                </a:solidFill>
                <a:ea typeface="Didact Gothic"/>
                <a:sym typeface="Didact Gothic"/>
              </a:rPr>
              <a:t> meets quality criteria, the NGOs can collect the food from the </a:t>
            </a:r>
            <a:r>
              <a:rPr lang="en-US" sz="1600" dirty="0">
                <a:ea typeface="Didact Gothic"/>
                <a:sym typeface="Didact Gothic"/>
              </a:rPr>
              <a:t>donator</a:t>
            </a:r>
            <a:r>
              <a:rPr lang="en-US" sz="1600" u="none" dirty="0">
                <a:solidFill>
                  <a:schemeClr val="dk1"/>
                </a:solidFill>
                <a:ea typeface="Didact Gothic"/>
                <a:sym typeface="Didact Gothic"/>
              </a:rPr>
              <a:t> for its distribution.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ea typeface="Didact Gothic"/>
            </a:endParaRPr>
          </a:p>
          <a:p>
            <a:pPr marL="285750" indent="-285750"/>
            <a:r>
              <a:rPr lang="en-US" sz="1600" b="1" dirty="0">
                <a:ea typeface="Didact Gothic"/>
              </a:rPr>
              <a:t>Wasteless application</a:t>
            </a:r>
            <a:r>
              <a:rPr lang="en-US" sz="1600" dirty="0">
                <a:ea typeface="Didact Gothic"/>
              </a:rPr>
              <a:t> </a:t>
            </a:r>
            <a:r>
              <a:rPr lang="en-US" sz="1600" u="none" dirty="0">
                <a:solidFill>
                  <a:schemeClr val="dk1"/>
                </a:solidFill>
                <a:ea typeface="Didact Gothic"/>
                <a:sym typeface="Didact Gothic"/>
              </a:rPr>
              <a:t>will help </a:t>
            </a:r>
            <a:r>
              <a:rPr lang="en-US" sz="1600" dirty="0">
                <a:ea typeface="Didact Gothic"/>
                <a:sym typeface="Didact Gothic"/>
              </a:rPr>
              <a:t>food businesses</a:t>
            </a:r>
            <a:r>
              <a:rPr lang="en-US" sz="1600" u="none" dirty="0">
                <a:solidFill>
                  <a:schemeClr val="dk1"/>
                </a:solidFill>
                <a:ea typeface="Didact Gothic"/>
                <a:sym typeface="Didact Gothic"/>
              </a:rPr>
              <a:t> to reduce food waste and will help</a:t>
            </a:r>
            <a:r>
              <a:rPr lang="en-US" sz="1600" b="1" u="none" dirty="0">
                <a:solidFill>
                  <a:schemeClr val="dk1"/>
                </a:solidFill>
                <a:ea typeface="Didact Gothic"/>
                <a:sym typeface="Didact Gothic"/>
              </a:rPr>
              <a:t> needy people who suffer from hunger</a:t>
            </a:r>
            <a:r>
              <a:rPr lang="en-US" sz="1600" u="none" dirty="0">
                <a:solidFill>
                  <a:schemeClr val="dk1"/>
                </a:solidFill>
                <a:ea typeface="Didact Gothic"/>
                <a:sym typeface="Didact Gothic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u="none" dirty="0">
              <a:solidFill>
                <a:schemeClr val="dk1"/>
              </a:solidFill>
              <a:ea typeface="Didact Gothic"/>
              <a:sym typeface="Didact Gothic"/>
            </a:endParaRPr>
          </a:p>
        </p:txBody>
      </p:sp>
      <p:cxnSp>
        <p:nvCxnSpPr>
          <p:cNvPr id="472" name="Google Shape;472;p68"/>
          <p:cNvCxnSpPr/>
          <p:nvPr/>
        </p:nvCxnSpPr>
        <p:spPr>
          <a:xfrm>
            <a:off x="1269582" y="725902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85"/>
          <p:cNvSpPr txBox="1">
            <a:spLocks noGrp="1"/>
          </p:cNvSpPr>
          <p:nvPr>
            <p:ph type="title" idx="4294967295"/>
          </p:nvPr>
        </p:nvSpPr>
        <p:spPr>
          <a:xfrm flipH="1">
            <a:off x="500061" y="2406650"/>
            <a:ext cx="5502275" cy="4635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</a:t>
            </a:r>
            <a:r>
              <a:rPr lang="en-US" dirty="0"/>
              <a:t>Significance </a:t>
            </a:r>
            <a:endParaRPr dirty="0"/>
          </a:p>
        </p:txBody>
      </p:sp>
      <p:sp>
        <p:nvSpPr>
          <p:cNvPr id="654" name="Google Shape;654;p85"/>
          <p:cNvSpPr txBox="1">
            <a:spLocks noGrp="1"/>
          </p:cNvSpPr>
          <p:nvPr>
            <p:ph type="title" idx="4294967295"/>
          </p:nvPr>
        </p:nvSpPr>
        <p:spPr>
          <a:xfrm flipH="1">
            <a:off x="0" y="1533525"/>
            <a:ext cx="3057525" cy="8731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656" name="Google Shape;656;p85"/>
          <p:cNvCxnSpPr/>
          <p:nvPr/>
        </p:nvCxnSpPr>
        <p:spPr>
          <a:xfrm>
            <a:off x="1205212" y="2317522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77436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4"/>
          <p:cNvSpPr txBox="1">
            <a:spLocks noGrp="1"/>
          </p:cNvSpPr>
          <p:nvPr>
            <p:ph type="subTitle" idx="1"/>
          </p:nvPr>
        </p:nvSpPr>
        <p:spPr>
          <a:xfrm>
            <a:off x="4451707" y="765419"/>
            <a:ext cx="4249381" cy="40208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400"/>
              <a:buFont typeface="Didact Gothic"/>
              <a:buNone/>
              <a:tabLst/>
              <a:defRPr/>
            </a:pPr>
            <a:r>
              <a:rPr kumimoji="0" lang="en-US" b="1" i="1" u="none" strike="noStrike" kern="0" cap="none" spc="0" normalizeH="0" baseline="0" noProof="0" dirty="0">
                <a:ln>
                  <a:noFill/>
                </a:ln>
                <a:solidFill>
                  <a:srgbClr val="383838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Didact Gothic"/>
              </a:rPr>
              <a:t>	</a:t>
            </a:r>
            <a:r>
              <a:rPr kumimoji="0" lang="en-US" b="1" i="1" u="sng" strike="noStrike" kern="0" cap="none" spc="0" normalizeH="0" baseline="0" noProof="0" dirty="0">
                <a:ln>
                  <a:noFill/>
                </a:ln>
                <a:solidFill>
                  <a:srgbClr val="383838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Didact Gothic"/>
              </a:rPr>
              <a:t>The Impact of Food Wastage (WHY?)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400"/>
              <a:buFont typeface="Didact Gothic"/>
              <a:buNone/>
              <a:tabLst/>
              <a:defRPr/>
            </a:pPr>
            <a:endParaRPr kumimoji="0" lang="en-US" b="1" i="1" u="sng" strike="noStrike" kern="0" cap="none" spc="0" normalizeH="0" baseline="0" noProof="0" dirty="0">
              <a:ln>
                <a:noFill/>
              </a:ln>
              <a:solidFill>
                <a:srgbClr val="383838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Didact Gothic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383838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Didact Gothic"/>
              </a:rPr>
              <a:t>Food wastage has a significant environmental, economic and social impact.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383838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Didact Gothic"/>
              </a:rPr>
              <a:t>On the environmental side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383838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Didact Gothic"/>
              </a:rPr>
              <a:t>, food wastage leads to increased greenhouse gas emissions, water and energy consumption, and land use.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383838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Didact Gothic"/>
              </a:rPr>
              <a:t>On the economic side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383838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Didact Gothic"/>
              </a:rPr>
              <a:t>, it is estimated that the global economic cost of food wastage is $940 billion per year. (3)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383838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Didact Gothic"/>
              </a:rPr>
              <a:t>On the social side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383838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Didact Gothic"/>
              </a:rPr>
              <a:t>, It contributes to hunger and poverty, as well as inequitable access to food, especially in developing countries. 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3838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383838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Didact Gothic"/>
              </a:rPr>
              <a:t>It also exacerbates 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383838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Didact Gothic"/>
              </a:rPr>
              <a:t>food insecurity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383838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Didact Gothic"/>
              </a:rPr>
              <a:t>, which is the inability to access enough food to lead a healthy and active life.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</p:txBody>
      </p:sp>
      <p:pic>
        <p:nvPicPr>
          <p:cNvPr id="2" name="Picture 1" descr="A picture containing sky&#10;&#10;Description automatically generated">
            <a:extLst>
              <a:ext uri="{FF2B5EF4-FFF2-40B4-BE49-F238E27FC236}">
                <a16:creationId xmlns:a16="http://schemas.microsoft.com/office/drawing/2014/main" id="{DB95B9EA-21C5-09FC-499A-0F309B309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65" y="786388"/>
            <a:ext cx="3670735" cy="36707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3"/>
          <p:cNvSpPr txBox="1">
            <a:spLocks noGrp="1"/>
          </p:cNvSpPr>
          <p:nvPr>
            <p:ph type="subTitle" idx="1"/>
          </p:nvPr>
        </p:nvSpPr>
        <p:spPr>
          <a:xfrm>
            <a:off x="284600" y="1856099"/>
            <a:ext cx="4287400" cy="3080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	</a:t>
            </a:r>
            <a:r>
              <a:rPr lang="en-US" b="1" u="sng" dirty="0"/>
              <a:t>Too Good To Go</a:t>
            </a:r>
          </a:p>
          <a:p>
            <a:endParaRPr lang="en-US" b="1" u="sng" dirty="0"/>
          </a:p>
          <a:p>
            <a:r>
              <a:rPr lang="en-US" dirty="0"/>
              <a:t>	They make sure good food gets eaten, not wasted as every day, fresh food goes to waste at cafés, restaurants, hotels, shops and manufacturers - just because it hasn’t sold in time. The Too Good To Go app lets customers buy and collect Surprise Bags of food - at a great price - directly from businesses.</a:t>
            </a:r>
          </a:p>
        </p:txBody>
      </p:sp>
      <p:sp>
        <p:nvSpPr>
          <p:cNvPr id="530" name="Google Shape;530;p73"/>
          <p:cNvSpPr txBox="1">
            <a:spLocks noGrp="1"/>
          </p:cNvSpPr>
          <p:nvPr>
            <p:ph type="title"/>
          </p:nvPr>
        </p:nvSpPr>
        <p:spPr>
          <a:xfrm>
            <a:off x="722959" y="1251294"/>
            <a:ext cx="400165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Previous Solutions</a:t>
            </a:r>
            <a:r>
              <a:rPr lang="en" sz="1600" dirty="0"/>
              <a:t> </a:t>
            </a:r>
            <a:endParaRPr sz="1600" dirty="0"/>
          </a:p>
        </p:txBody>
      </p:sp>
      <p:cxnSp>
        <p:nvCxnSpPr>
          <p:cNvPr id="534" name="Google Shape;534;p73"/>
          <p:cNvCxnSpPr/>
          <p:nvPr/>
        </p:nvCxnSpPr>
        <p:spPr>
          <a:xfrm>
            <a:off x="814975" y="1703688"/>
            <a:ext cx="6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Logo&#10;&#10;Description automatically generated with low confidence">
            <a:extLst>
              <a:ext uri="{FF2B5EF4-FFF2-40B4-BE49-F238E27FC236}">
                <a16:creationId xmlns:a16="http://schemas.microsoft.com/office/drawing/2014/main" id="{D13566C3-AEF7-711B-E120-9E40999C3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217" y="545545"/>
            <a:ext cx="4091077" cy="405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46418"/>
      </p:ext>
    </p:extLst>
  </p:cSld>
  <p:clrMapOvr>
    <a:masterClrMapping/>
  </p:clrMapOvr>
</p:sld>
</file>

<file path=ppt/theme/theme1.xml><?xml version="1.0" encoding="utf-8"?>
<a:theme xmlns:a="http://schemas.openxmlformats.org/drawingml/2006/main" name="Structures base template">
  <a:themeElements>
    <a:clrScheme name="Simple Light">
      <a:dk1>
        <a:srgbClr val="004600"/>
      </a:dk1>
      <a:lt1>
        <a:srgbClr val="1E9270"/>
      </a:lt1>
      <a:dk2>
        <a:srgbClr val="71B85E"/>
      </a:dk2>
      <a:lt2>
        <a:srgbClr val="144356"/>
      </a:lt2>
      <a:accent1>
        <a:srgbClr val="3088AB"/>
      </a:accent1>
      <a:accent2>
        <a:srgbClr val="35A6BE"/>
      </a:accent2>
      <a:accent3>
        <a:srgbClr val="FFCC4C"/>
      </a:accent3>
      <a:accent4>
        <a:srgbClr val="D6BDA5"/>
      </a:accent4>
      <a:accent5>
        <a:srgbClr val="EFE0CE"/>
      </a:accent5>
      <a:accent6>
        <a:srgbClr val="FFF6E7"/>
      </a:accent6>
      <a:hlink>
        <a:srgbClr val="0046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8FFB82C84072478F639556E6DAFE29" ma:contentTypeVersion="2" ma:contentTypeDescription="Create a new document." ma:contentTypeScope="" ma:versionID="f36d7cf0233303835cc7264f6dce88fd">
  <xsd:schema xmlns:xsd="http://www.w3.org/2001/XMLSchema" xmlns:xs="http://www.w3.org/2001/XMLSchema" xmlns:p="http://schemas.microsoft.com/office/2006/metadata/properties" xmlns:ns3="2dfca2ac-9004-4e9a-9da1-062fc8166562" targetNamespace="http://schemas.microsoft.com/office/2006/metadata/properties" ma:root="true" ma:fieldsID="58b4c4f2514907d64151a6e5ca6f0eeb" ns3:_="">
    <xsd:import namespace="2dfca2ac-9004-4e9a-9da1-062fc816656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fca2ac-9004-4e9a-9da1-062fc81665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4BFB662-EE09-4402-83C6-48C880FB3F86}">
  <ds:schemaRefs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2dfca2ac-9004-4e9a-9da1-062fc8166562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61C2D4C-9120-4A4B-8CE2-5BB3D9ECB1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dfca2ac-9004-4e9a-9da1-062fc816656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347F3C2-B0D3-4E08-92F5-D48BEF15E3B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Braille Learning App Pitch Deck by Slidesgo</Template>
  <TotalTime>6268</TotalTime>
  <Words>864</Words>
  <Application>Microsoft Office PowerPoint</Application>
  <PresentationFormat>On-screen Show (16:9)</PresentationFormat>
  <Paragraphs>145</Paragraphs>
  <Slides>37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9" baseType="lpstr">
      <vt:lpstr>Arial</vt:lpstr>
      <vt:lpstr>Symbol</vt:lpstr>
      <vt:lpstr>Proxima Nova</vt:lpstr>
      <vt:lpstr>Didact Gothic</vt:lpstr>
      <vt:lpstr>Questrial</vt:lpstr>
      <vt:lpstr>Julius Sans One</vt:lpstr>
      <vt:lpstr>Coiny</vt:lpstr>
      <vt:lpstr>Bebas Neue</vt:lpstr>
      <vt:lpstr>Inter</vt:lpstr>
      <vt:lpstr>Calibri</vt:lpstr>
      <vt:lpstr>Structures base template</vt:lpstr>
      <vt:lpstr>Slidesgo Final Pages</vt:lpstr>
      <vt:lpstr>Supervised by Dr. Hanaa Bayomi Ali T.A  Heba Mahgoub</vt:lpstr>
      <vt:lpstr>Introduction</vt:lpstr>
      <vt:lpstr>A drastic increase can be seen in food waste. and this is considered a global problem, as there are millions of tons of food leftover from food businesses, this leftover is wasted and turned into garbage, and no one has benefit from it. As a result, there is a need to develop a solution that can reduce food wastage, contribute in providing food for the needy, and reduce the percentage of the hungry. We aim to help in solving this problem with a website that implement a food waste management system to connect the NGOs with food businesses. </vt:lpstr>
      <vt:lpstr>Problem significance</vt:lpstr>
      <vt:lpstr>Project Idea</vt:lpstr>
      <vt:lpstr>Project idea</vt:lpstr>
      <vt:lpstr>Problem Significance </vt:lpstr>
      <vt:lpstr>PowerPoint Presentation</vt:lpstr>
      <vt:lpstr>Previous Solutions </vt:lpstr>
      <vt:lpstr>Us</vt:lpstr>
      <vt:lpstr>Project specifications</vt:lpstr>
      <vt:lpstr>Functional Requirements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Stakeholders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 Plan</vt:lpstr>
      <vt:lpstr>Tasks fulfilled in previous 4 months </vt:lpstr>
      <vt:lpstr>Conclusion</vt:lpstr>
      <vt:lpstr>Conclusion</vt:lpstr>
      <vt:lpstr>References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Supervised by Dr. Hanaa Bayomi Ali TA. Hussein Khaled</dc:title>
  <dc:creator>Essam</dc:creator>
  <cp:lastModifiedBy>محمد عصام الدين محمد احمد حسنين</cp:lastModifiedBy>
  <cp:revision>962</cp:revision>
  <dcterms:modified xsi:type="dcterms:W3CDTF">2023-07-13T08:05:22Z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0x010100AB8FFB82C84072478F639556E6DAFE29</vt:lpwstr>
  </property>
</Properties>
</file>